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7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Lst>
  <p:sldSz cx="9144000" cy="5143500" type="screen16x9"/>
  <p:notesSz cx="6858000" cy="9144000"/>
  <p:embeddedFontLst>
    <p:embeddedFont>
      <p:font typeface="Amatic SC" panose="020B0604020202020204" pitchFamily="2" charset="-79"/>
      <p:regular r:id="rId73"/>
      <p:bold r:id="rId74"/>
    </p:embeddedFont>
    <p:embeddedFont>
      <p:font typeface="Calibri" panose="020F0502020204030204" pitchFamily="34" charset="0"/>
      <p:regular r:id="rId75"/>
      <p:bold r:id="rId76"/>
      <p:italic r:id="rId77"/>
      <p:boldItalic r:id="rId78"/>
    </p:embeddedFont>
    <p:embeddedFont>
      <p:font typeface="Impact" panose="020B0806030902050204" pitchFamily="34" charset="0"/>
      <p:regular r:id="rId79"/>
    </p:embeddedFont>
    <p:embeddedFont>
      <p:font typeface="Inconsolata" pitchFamily="1" charset="0"/>
      <p:regular r:id="rId80"/>
      <p:bold r:id="rId81"/>
    </p:embeddedFont>
    <p:embeddedFont>
      <p:font typeface="Oswald" panose="00000500000000000000" pitchFamily="2" charset="0"/>
      <p:regular r:id="rId82"/>
      <p:bold r:id="rId83"/>
    </p:embeddedFont>
    <p:embeddedFont>
      <p:font typeface="Playfair Display" panose="020B0604020202020204"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Medium" panose="02000000000000000000" pitchFamily="2" charset="0"/>
      <p:regular r:id="rId95"/>
      <p:bold r:id="rId96"/>
      <p:italic r:id="rId97"/>
      <p:boldItalic r:id="rId98"/>
    </p:embeddedFont>
    <p:embeddedFont>
      <p:font typeface="Staatliches" panose="020B0604020202020204" charset="0"/>
      <p:regular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0F4AE6-B823-484C-8937-955C299C6BA0}">
  <a:tblStyle styleId="{230F4AE6-B823-484C-8937-955C299C6B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f01201e5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f01201e5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534cfa4b8d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534cfa4b8d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4cfa4b8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34cfa4b8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34cfa4b8d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34cfa4b8d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34cfa4b8d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34cfa4b8d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34cfa4b8d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534cfa4b8d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34cfa4b8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34cfa4b8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534cfa4b8d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534cfa4b8d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534cfa4b8d_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534cfa4b8d_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34cfa4b8d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34cfa4b8d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e1c2f169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e1c2f169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534cfa4b8d_1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534cfa4b8d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34cfa4b8d_1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34cfa4b8d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34cfa4b8d_1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34cfa4b8d_1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34cfa4b8d_1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34cfa4b8d_1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534cfa4b8d_1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534cfa4b8d_1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534cfa4b8d_1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534cfa4b8d_1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34cfa4b8d_1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34cfa4b8d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534cfa4b8d_1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534cfa4b8d_1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34cfa4b8d_1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534cfa4b8d_1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34cfa4b8d_1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34cfa4b8d_1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da430a4cc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da430a4cc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34cfa4b8d_1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34cfa4b8d_1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534cfa4b8d_1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534cfa4b8d_1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34cfa4b8d_1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534cfa4b8d_1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34cfa4b8d_1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534cfa4b8d_1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e1c2f16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e1c2f16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34cfa4b8d_1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34cfa4b8d_1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34cfa4b8d_1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34cfa4b8d_1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534cfa4b8d_1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534cfa4b8d_1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34cfa4b8d_1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34cfa4b8d_1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34cfa4b8d_1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34cfa4b8d_1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34cfa4b8d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34cfa4b8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534cfa4b8d_1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534cfa4b8d_1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34cfa4b8d_1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534cfa4b8d_1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34cfa4b8d_1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34cfa4b8d_1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534cfa4b8d_1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534cfa4b8d_1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534cfa4b8d_1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534cfa4b8d_1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534cfa4b8d_1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534cfa4b8d_1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34cfa4b8d_1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34cfa4b8d_1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534cfa4b8d_1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534cfa4b8d_1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534cfa4b8d_1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534cfa4b8d_1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534cfa4b8d_1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534cfa4b8d_1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34cfa4b8d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534cfa4b8d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534cfa4b8d_1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534cfa4b8d_1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34cfa4b8d_1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34cfa4b8d_1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34cfa4b8d_1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34cfa4b8d_1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534cfa4b8d_1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534cfa4b8d_1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534cfa4b8d_1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534cfa4b8d_1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da430a4c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8da430a4c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86c7a36120_0_8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86c7a36120_0_8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86c7a36120_0_8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86c7a36120_0_8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g86c7a36120_0_11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5" name="Google Shape;4625;g86c7a36120_0_1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2"/>
        <p:cNvGrpSpPr/>
        <p:nvPr/>
      </p:nvGrpSpPr>
      <p:grpSpPr>
        <a:xfrm>
          <a:off x="0" y="0"/>
          <a:ext cx="0" cy="0"/>
          <a:chOff x="0" y="0"/>
          <a:chExt cx="0" cy="0"/>
        </a:xfrm>
      </p:grpSpPr>
      <p:sp>
        <p:nvSpPr>
          <p:cNvPr id="5043" name="Google Shape;5043;g86c7a36120_0_11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4" name="Google Shape;5044;g86c7a36120_0_1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534cfa4b8d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534cfa4b8d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2"/>
        <p:cNvGrpSpPr/>
        <p:nvPr/>
      </p:nvGrpSpPr>
      <p:grpSpPr>
        <a:xfrm>
          <a:off x="0" y="0"/>
          <a:ext cx="0" cy="0"/>
          <a:chOff x="0" y="0"/>
          <a:chExt cx="0" cy="0"/>
        </a:xfrm>
      </p:grpSpPr>
      <p:sp>
        <p:nvSpPr>
          <p:cNvPr id="5213" name="Google Shape;5213;g86c7a36120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4" name="Google Shape;5214;g86c7a36120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7"/>
        <p:cNvGrpSpPr/>
        <p:nvPr/>
      </p:nvGrpSpPr>
      <p:grpSpPr>
        <a:xfrm>
          <a:off x="0" y="0"/>
          <a:ext cx="0" cy="0"/>
          <a:chOff x="0" y="0"/>
          <a:chExt cx="0" cy="0"/>
        </a:xfrm>
      </p:grpSpPr>
      <p:sp>
        <p:nvSpPr>
          <p:cNvPr id="5618" name="Google Shape;5618;g86c7a36120_0_12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9" name="Google Shape;5619;g86c7a36120_0_12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7"/>
        <p:cNvGrpSpPr/>
        <p:nvPr/>
      </p:nvGrpSpPr>
      <p:grpSpPr>
        <a:xfrm>
          <a:off x="0" y="0"/>
          <a:ext cx="0" cy="0"/>
          <a:chOff x="0" y="0"/>
          <a:chExt cx="0" cy="0"/>
        </a:xfrm>
      </p:grpSpPr>
      <p:sp>
        <p:nvSpPr>
          <p:cNvPr id="5998" name="Google Shape;5998;g86c7a3612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9" name="Google Shape;5999;g86c7a3612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1"/>
        <p:cNvGrpSpPr/>
        <p:nvPr/>
      </p:nvGrpSpPr>
      <p:grpSpPr>
        <a:xfrm>
          <a:off x="0" y="0"/>
          <a:ext cx="0" cy="0"/>
          <a:chOff x="0" y="0"/>
          <a:chExt cx="0" cy="0"/>
        </a:xfrm>
      </p:grpSpPr>
      <p:sp>
        <p:nvSpPr>
          <p:cNvPr id="6412" name="Google Shape;6412;g86c7a36120_0_13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3" name="Google Shape;6413;g86c7a36120_0_13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2"/>
        <p:cNvGrpSpPr/>
        <p:nvPr/>
      </p:nvGrpSpPr>
      <p:grpSpPr>
        <a:xfrm>
          <a:off x="0" y="0"/>
          <a:ext cx="0" cy="0"/>
          <a:chOff x="0" y="0"/>
          <a:chExt cx="0" cy="0"/>
        </a:xfrm>
      </p:grpSpPr>
      <p:sp>
        <p:nvSpPr>
          <p:cNvPr id="6773" name="Google Shape;6773;g86c7a36120_0_13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4" name="Google Shape;6774;g86c7a36120_0_1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2"/>
        <p:cNvGrpSpPr/>
        <p:nvPr/>
      </p:nvGrpSpPr>
      <p:grpSpPr>
        <a:xfrm>
          <a:off x="0" y="0"/>
          <a:ext cx="0" cy="0"/>
          <a:chOff x="0" y="0"/>
          <a:chExt cx="0" cy="0"/>
        </a:xfrm>
      </p:grpSpPr>
      <p:sp>
        <p:nvSpPr>
          <p:cNvPr id="7283" name="Google Shape;7283;g86c7a36120_0_14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4" name="Google Shape;7284;g86c7a36120_0_14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2"/>
        <p:cNvGrpSpPr/>
        <p:nvPr/>
      </p:nvGrpSpPr>
      <p:grpSpPr>
        <a:xfrm>
          <a:off x="0" y="0"/>
          <a:ext cx="0" cy="0"/>
          <a:chOff x="0" y="0"/>
          <a:chExt cx="0" cy="0"/>
        </a:xfrm>
      </p:grpSpPr>
      <p:sp>
        <p:nvSpPr>
          <p:cNvPr id="7903" name="Google Shape;7903;g86c7a36120_0_14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4" name="Google Shape;7904;g86c7a36120_0_14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6"/>
        <p:cNvGrpSpPr/>
        <p:nvPr/>
      </p:nvGrpSpPr>
      <p:grpSpPr>
        <a:xfrm>
          <a:off x="0" y="0"/>
          <a:ext cx="0" cy="0"/>
          <a:chOff x="0" y="0"/>
          <a:chExt cx="0" cy="0"/>
        </a:xfrm>
      </p:grpSpPr>
      <p:sp>
        <p:nvSpPr>
          <p:cNvPr id="8497" name="Google Shape;8497;g86c7a36120_0_15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8" name="Google Shape;8498;g86c7a36120_0_15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7"/>
        <p:cNvGrpSpPr/>
        <p:nvPr/>
      </p:nvGrpSpPr>
      <p:grpSpPr>
        <a:xfrm>
          <a:off x="0" y="0"/>
          <a:ext cx="0" cy="0"/>
          <a:chOff x="0" y="0"/>
          <a:chExt cx="0" cy="0"/>
        </a:xfrm>
      </p:grpSpPr>
      <p:sp>
        <p:nvSpPr>
          <p:cNvPr id="8818" name="Google Shape;8818;g86c7a36120_0_15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9" name="Google Shape;8819;g86c7a36120_0_15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2"/>
        <p:cNvGrpSpPr/>
        <p:nvPr/>
      </p:nvGrpSpPr>
      <p:grpSpPr>
        <a:xfrm>
          <a:off x="0" y="0"/>
          <a:ext cx="0" cy="0"/>
          <a:chOff x="0" y="0"/>
          <a:chExt cx="0" cy="0"/>
        </a:xfrm>
      </p:grpSpPr>
      <p:sp>
        <p:nvSpPr>
          <p:cNvPr id="9123" name="Google Shape;9123;g86c7a36120_0_16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4" name="Google Shape;9124;g86c7a36120_0_16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534cfa4b8d_7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534cfa4b8d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34cfa4b8d_7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34cfa4b8d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534cfa4b8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534cfa4b8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9975" y="1260325"/>
            <a:ext cx="2806200" cy="20904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45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69975" y="3332025"/>
            <a:ext cx="2913300" cy="6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Inconsolata"/>
                <a:ea typeface="Inconsolata"/>
                <a:cs typeface="Inconsolata"/>
                <a:sym typeface="Inconsolat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t text 2">
  <p:cSld name="CUSTOM_4_1">
    <p:spTree>
      <p:nvGrpSpPr>
        <p:cNvPr id="1" name="Shape 111"/>
        <p:cNvGrpSpPr/>
        <p:nvPr/>
      </p:nvGrpSpPr>
      <p:grpSpPr>
        <a:xfrm>
          <a:off x="0" y="0"/>
          <a:ext cx="0" cy="0"/>
          <a:chOff x="0" y="0"/>
          <a:chExt cx="0" cy="0"/>
        </a:xfrm>
      </p:grpSpPr>
      <p:sp>
        <p:nvSpPr>
          <p:cNvPr id="112" name="Google Shape;112;p19"/>
          <p:cNvSpPr/>
          <p:nvPr/>
        </p:nvSpPr>
        <p:spPr>
          <a:xfrm>
            <a:off x="540000" y="540000"/>
            <a:ext cx="80655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720000" y="540000"/>
            <a:ext cx="71478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9"/>
          <p:cNvSpPr txBox="1">
            <a:spLocks noGrp="1"/>
          </p:cNvSpPr>
          <p:nvPr>
            <p:ph type="subTitle" idx="1"/>
          </p:nvPr>
        </p:nvSpPr>
        <p:spPr>
          <a:xfrm>
            <a:off x="720000" y="1490700"/>
            <a:ext cx="7766700" cy="3112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1600"/>
              </a:spcBef>
              <a:spcAft>
                <a:spcPts val="0"/>
              </a:spcAft>
              <a:buSzPts val="1300"/>
              <a:buNone/>
              <a:defRPr sz="1300"/>
            </a:lvl2pPr>
            <a:lvl3pPr lvl="2">
              <a:spcBef>
                <a:spcPts val="1600"/>
              </a:spcBef>
              <a:spcAft>
                <a:spcPts val="0"/>
              </a:spcAft>
              <a:buSzPts val="1300"/>
              <a:buNone/>
              <a:defRPr sz="1300"/>
            </a:lvl3pPr>
            <a:lvl4pPr lvl="3">
              <a:spcBef>
                <a:spcPts val="1600"/>
              </a:spcBef>
              <a:spcAft>
                <a:spcPts val="0"/>
              </a:spcAft>
              <a:buSzPts val="1300"/>
              <a:buNone/>
              <a:defRPr sz="1300"/>
            </a:lvl4pPr>
            <a:lvl5pPr lvl="4">
              <a:spcBef>
                <a:spcPts val="1600"/>
              </a:spcBef>
              <a:spcAft>
                <a:spcPts val="0"/>
              </a:spcAft>
              <a:buSzPts val="1300"/>
              <a:buNone/>
              <a:defRPr sz="1300"/>
            </a:lvl5pPr>
            <a:lvl6pPr lvl="5">
              <a:spcBef>
                <a:spcPts val="1600"/>
              </a:spcBef>
              <a:spcAft>
                <a:spcPts val="0"/>
              </a:spcAft>
              <a:buSzPts val="1300"/>
              <a:buNone/>
              <a:defRPr sz="1300"/>
            </a:lvl6pPr>
            <a:lvl7pPr lvl="6">
              <a:spcBef>
                <a:spcPts val="1600"/>
              </a:spcBef>
              <a:spcAft>
                <a:spcPts val="0"/>
              </a:spcAft>
              <a:buSzPts val="1300"/>
              <a:buNone/>
              <a:defRPr sz="1300"/>
            </a:lvl7pPr>
            <a:lvl8pPr lvl="7">
              <a:spcBef>
                <a:spcPts val="1600"/>
              </a:spcBef>
              <a:spcAft>
                <a:spcPts val="0"/>
              </a:spcAft>
              <a:buSzPts val="1300"/>
              <a:buNone/>
              <a:defRPr sz="1300"/>
            </a:lvl8pPr>
            <a:lvl9pPr lvl="8">
              <a:spcBef>
                <a:spcPts val="1600"/>
              </a:spcBef>
              <a:spcAft>
                <a:spcPts val="1600"/>
              </a:spcAft>
              <a:buSzPts val="1300"/>
              <a:buNone/>
              <a:defRPr sz="13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9">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24"/>
          <p:cNvSpPr txBox="1">
            <a:spLocks noGrp="1"/>
          </p:cNvSpPr>
          <p:nvPr>
            <p:ph type="subTitle" idx="1"/>
          </p:nvPr>
        </p:nvSpPr>
        <p:spPr>
          <a:xfrm>
            <a:off x="1089125"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1" name="Google Shape;151;p24"/>
          <p:cNvSpPr txBox="1">
            <a:spLocks noGrp="1"/>
          </p:cNvSpPr>
          <p:nvPr>
            <p:ph type="subTitle" idx="2"/>
          </p:nvPr>
        </p:nvSpPr>
        <p:spPr>
          <a:xfrm>
            <a:off x="3783600"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2" name="Google Shape;152;p24"/>
          <p:cNvSpPr txBox="1">
            <a:spLocks noGrp="1"/>
          </p:cNvSpPr>
          <p:nvPr>
            <p:ph type="subTitle" idx="3"/>
          </p:nvPr>
        </p:nvSpPr>
        <p:spPr>
          <a:xfrm>
            <a:off x="6483651"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3" name="Google Shape;153;p24"/>
          <p:cNvSpPr txBox="1">
            <a:spLocks noGrp="1"/>
          </p:cNvSpPr>
          <p:nvPr>
            <p:ph type="subTitle" idx="4"/>
          </p:nvPr>
        </p:nvSpPr>
        <p:spPr>
          <a:xfrm>
            <a:off x="840725"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5"/>
          </p:nvPr>
        </p:nvSpPr>
        <p:spPr>
          <a:xfrm>
            <a:off x="353220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6"/>
          </p:nvPr>
        </p:nvSpPr>
        <p:spPr>
          <a:xfrm>
            <a:off x="623225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7"/>
          </p:nvPr>
        </p:nvSpPr>
        <p:spPr>
          <a:xfrm>
            <a:off x="1092125" y="34360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7" name="Google Shape;157;p24"/>
          <p:cNvSpPr txBox="1">
            <a:spLocks noGrp="1"/>
          </p:cNvSpPr>
          <p:nvPr>
            <p:ph type="subTitle" idx="8"/>
          </p:nvPr>
        </p:nvSpPr>
        <p:spPr>
          <a:xfrm>
            <a:off x="3761700"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8" name="Google Shape;158;p24"/>
          <p:cNvSpPr txBox="1">
            <a:spLocks noGrp="1"/>
          </p:cNvSpPr>
          <p:nvPr>
            <p:ph type="subTitle" idx="9"/>
          </p:nvPr>
        </p:nvSpPr>
        <p:spPr>
          <a:xfrm>
            <a:off x="6461751"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9" name="Google Shape;159;p24"/>
          <p:cNvSpPr txBox="1">
            <a:spLocks noGrp="1"/>
          </p:cNvSpPr>
          <p:nvPr>
            <p:ph type="subTitle" idx="13"/>
          </p:nvPr>
        </p:nvSpPr>
        <p:spPr>
          <a:xfrm>
            <a:off x="840725"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24"/>
          <p:cNvSpPr txBox="1">
            <a:spLocks noGrp="1"/>
          </p:cNvSpPr>
          <p:nvPr>
            <p:ph type="subTitle" idx="14"/>
          </p:nvPr>
        </p:nvSpPr>
        <p:spPr>
          <a:xfrm>
            <a:off x="35322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24"/>
          <p:cNvSpPr txBox="1">
            <a:spLocks noGrp="1"/>
          </p:cNvSpPr>
          <p:nvPr>
            <p:ph type="subTitle" idx="15"/>
          </p:nvPr>
        </p:nvSpPr>
        <p:spPr>
          <a:xfrm>
            <a:off x="62627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24"/>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08"/>
        <p:cNvGrpSpPr/>
        <p:nvPr/>
      </p:nvGrpSpPr>
      <p:grpSpPr>
        <a:xfrm>
          <a:off x="0" y="0"/>
          <a:ext cx="0" cy="0"/>
          <a:chOff x="0" y="0"/>
          <a:chExt cx="0" cy="0"/>
        </a:xfrm>
      </p:grpSpPr>
      <p:sp>
        <p:nvSpPr>
          <p:cNvPr id="209" name="Google Shape;209;p32"/>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flipH="1">
            <a:off x="8604000" y="7554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12"/>
        <p:cNvGrpSpPr/>
        <p:nvPr/>
      </p:nvGrpSpPr>
      <p:grpSpPr>
        <a:xfrm>
          <a:off x="0" y="0"/>
          <a:ext cx="0" cy="0"/>
          <a:chOff x="0" y="0"/>
          <a:chExt cx="0" cy="0"/>
        </a:xfrm>
      </p:grpSpPr>
      <p:sp>
        <p:nvSpPr>
          <p:cNvPr id="213" name="Google Shape;213;p33"/>
          <p:cNvSpPr/>
          <p:nvPr/>
        </p:nvSpPr>
        <p:spPr>
          <a:xfrm>
            <a:off x="540000" y="540000"/>
            <a:ext cx="806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666750" y="673050"/>
            <a:ext cx="7810500" cy="379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540000" y="540000"/>
            <a:ext cx="8064300" cy="406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666750" y="673050"/>
            <a:ext cx="7810500" cy="379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71688" y="2429913"/>
            <a:ext cx="5667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705025" y="1362075"/>
            <a:ext cx="2238300" cy="1776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71688" y="3157413"/>
            <a:ext cx="5667300" cy="428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54000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1680487"/>
            <a:ext cx="3294900" cy="59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solidFill>
                  <a:srgbClr val="51413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2353325"/>
            <a:ext cx="3090000" cy="11097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600">
                <a:latin typeface="Inconsolata"/>
                <a:ea typeface="Inconsolata"/>
                <a:cs typeface="Inconsolata"/>
                <a:sym typeface="Inconsolata"/>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p:nvPr/>
        </p:nvSpPr>
        <p:spPr>
          <a:xfrm>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2"/>
        <p:cNvGrpSpPr/>
        <p:nvPr/>
      </p:nvGrpSpPr>
      <p:grpSpPr>
        <a:xfrm>
          <a:off x="0" y="0"/>
          <a:ext cx="0" cy="0"/>
          <a:chOff x="0" y="0"/>
          <a:chExt cx="0" cy="0"/>
        </a:xfrm>
      </p:grpSpPr>
      <p:sp>
        <p:nvSpPr>
          <p:cNvPr id="23" name="Google Shape;23;p5"/>
          <p:cNvSpPr/>
          <p:nvPr/>
        </p:nvSpPr>
        <p:spPr>
          <a:xfrm>
            <a:off x="540000" y="540000"/>
            <a:ext cx="89469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body" idx="1"/>
          </p:nvPr>
        </p:nvSpPr>
        <p:spPr>
          <a:xfrm>
            <a:off x="12614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53671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title"/>
          </p:nvPr>
        </p:nvSpPr>
        <p:spPr>
          <a:xfrm>
            <a:off x="1552700" y="1825063"/>
            <a:ext cx="1932900" cy="400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7" name="Google Shape;27;p5"/>
          <p:cNvSpPr txBox="1">
            <a:spLocks noGrp="1"/>
          </p:cNvSpPr>
          <p:nvPr>
            <p:ph type="title" idx="3"/>
          </p:nvPr>
        </p:nvSpPr>
        <p:spPr>
          <a:xfrm>
            <a:off x="5658400" y="1828650"/>
            <a:ext cx="19329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8" name="Google Shape;28;p5"/>
          <p:cNvSpPr txBox="1">
            <a:spLocks noGrp="1"/>
          </p:cNvSpPr>
          <p:nvPr>
            <p:ph type="title" idx="4"/>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
        <p:nvSpPr>
          <p:cNvPr id="51" name="Google Shape;51;p13"/>
          <p:cNvSpPr txBox="1"/>
          <p:nvPr/>
        </p:nvSpPr>
        <p:spPr>
          <a:xfrm>
            <a:off x="4296372" y="523315"/>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2" name="Google Shape;52;p13"/>
          <p:cNvSpPr txBox="1"/>
          <p:nvPr/>
        </p:nvSpPr>
        <p:spPr>
          <a:xfrm>
            <a:off x="405817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3" name="Google Shape;53;p13"/>
          <p:cNvSpPr txBox="1"/>
          <p:nvPr/>
        </p:nvSpPr>
        <p:spPr>
          <a:xfrm>
            <a:off x="399307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4" name="Google Shape;54;p13"/>
          <p:cNvSpPr txBox="1"/>
          <p:nvPr/>
        </p:nvSpPr>
        <p:spPr>
          <a:xfrm>
            <a:off x="429637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5" name="Google Shape;55;p13"/>
          <p:cNvSpPr txBox="1"/>
          <p:nvPr/>
        </p:nvSpPr>
        <p:spPr>
          <a:xfrm>
            <a:off x="405817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6" name="Google Shape;56;p13"/>
          <p:cNvSpPr txBox="1"/>
          <p:nvPr/>
        </p:nvSpPr>
        <p:spPr>
          <a:xfrm>
            <a:off x="399307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7" name="Google Shape;57;p13"/>
          <p:cNvSpPr txBox="1"/>
          <p:nvPr/>
        </p:nvSpPr>
        <p:spPr>
          <a:xfrm>
            <a:off x="633245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8" name="Google Shape;58;p13"/>
          <p:cNvSpPr txBox="1"/>
          <p:nvPr/>
        </p:nvSpPr>
        <p:spPr>
          <a:xfrm>
            <a:off x="626735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9" name="Google Shape;59;p13"/>
          <p:cNvSpPr txBox="1"/>
          <p:nvPr/>
        </p:nvSpPr>
        <p:spPr>
          <a:xfrm>
            <a:off x="657065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60" name="Google Shape;60;p13"/>
          <p:cNvSpPr txBox="1"/>
          <p:nvPr/>
        </p:nvSpPr>
        <p:spPr>
          <a:xfrm>
            <a:off x="633245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61" name="Google Shape;61;p13"/>
          <p:cNvSpPr txBox="1"/>
          <p:nvPr/>
        </p:nvSpPr>
        <p:spPr>
          <a:xfrm>
            <a:off x="626735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62" name="Google Shape;62;p13"/>
          <p:cNvSpPr txBox="1">
            <a:spLocks noGrp="1"/>
          </p:cNvSpPr>
          <p:nvPr>
            <p:ph type="title" hasCustomPrompt="1"/>
          </p:nvPr>
        </p:nvSpPr>
        <p:spPr>
          <a:xfrm>
            <a:off x="473686"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title" idx="2" hasCustomPrompt="1"/>
          </p:nvPr>
        </p:nvSpPr>
        <p:spPr>
          <a:xfrm>
            <a:off x="248069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a:spLocks noGrp="1"/>
          </p:cNvSpPr>
          <p:nvPr>
            <p:ph type="title" idx="3" hasCustomPrompt="1"/>
          </p:nvPr>
        </p:nvSpPr>
        <p:spPr>
          <a:xfrm>
            <a:off x="448770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title" idx="4" hasCustomPrompt="1"/>
          </p:nvPr>
        </p:nvSpPr>
        <p:spPr>
          <a:xfrm>
            <a:off x="6494714"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 name="Google Shape;66;p13"/>
          <p:cNvSpPr txBox="1">
            <a:spLocks noGrp="1"/>
          </p:cNvSpPr>
          <p:nvPr>
            <p:ph type="subTitle" idx="1"/>
          </p:nvPr>
        </p:nvSpPr>
        <p:spPr>
          <a:xfrm>
            <a:off x="6875714" y="2250183"/>
            <a:ext cx="1681800" cy="384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000" b="1">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 name="Google Shape;67;p13"/>
          <p:cNvSpPr txBox="1">
            <a:spLocks noGrp="1"/>
          </p:cNvSpPr>
          <p:nvPr>
            <p:ph type="subTitle" idx="5"/>
          </p:nvPr>
        </p:nvSpPr>
        <p:spPr>
          <a:xfrm>
            <a:off x="4861053"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3"/>
          <p:cNvSpPr/>
          <p:nvPr/>
        </p:nvSpPr>
        <p:spPr>
          <a:xfrm>
            <a:off x="0" y="4501200"/>
            <a:ext cx="9144000" cy="64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subTitle" idx="6"/>
          </p:nvPr>
        </p:nvSpPr>
        <p:spPr>
          <a:xfrm>
            <a:off x="2851335" y="2250183"/>
            <a:ext cx="17586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 name="Google Shape;70;p13"/>
          <p:cNvSpPr txBox="1">
            <a:spLocks noGrp="1"/>
          </p:cNvSpPr>
          <p:nvPr>
            <p:ph type="subTitle" idx="7"/>
          </p:nvPr>
        </p:nvSpPr>
        <p:spPr>
          <a:xfrm>
            <a:off x="854686"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3"/>
          <p:cNvSpPr txBox="1">
            <a:spLocks noGrp="1"/>
          </p:cNvSpPr>
          <p:nvPr>
            <p:ph type="subTitle" idx="8"/>
          </p:nvPr>
        </p:nvSpPr>
        <p:spPr>
          <a:xfrm>
            <a:off x="854675"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3"/>
          <p:cNvSpPr txBox="1">
            <a:spLocks noGrp="1"/>
          </p:cNvSpPr>
          <p:nvPr>
            <p:ph type="subTitle" idx="9"/>
          </p:nvPr>
        </p:nvSpPr>
        <p:spPr>
          <a:xfrm>
            <a:off x="6875714" y="2569002"/>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3"/>
          <p:cNvSpPr txBox="1">
            <a:spLocks noGrp="1"/>
          </p:cNvSpPr>
          <p:nvPr>
            <p:ph type="subTitle" idx="13"/>
          </p:nvPr>
        </p:nvSpPr>
        <p:spPr>
          <a:xfrm>
            <a:off x="285132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 name="Google Shape;74;p13"/>
          <p:cNvSpPr txBox="1">
            <a:spLocks noGrp="1"/>
          </p:cNvSpPr>
          <p:nvPr>
            <p:ph type="subTitle" idx="14"/>
          </p:nvPr>
        </p:nvSpPr>
        <p:spPr>
          <a:xfrm>
            <a:off x="486104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 name="Google Shape;75;p13"/>
          <p:cNvSpPr/>
          <p:nvPr/>
        </p:nvSpPr>
        <p:spPr>
          <a:xfrm>
            <a:off x="0" y="4603425"/>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title" idx="15"/>
          </p:nvPr>
        </p:nvSpPr>
        <p:spPr>
          <a:xfrm>
            <a:off x="720000" y="540000"/>
            <a:ext cx="44502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
  <p:cSld name="CUSTOM_3">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720375" y="3026459"/>
            <a:ext cx="2318100" cy="4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000" b="1">
                <a:latin typeface="Oswald"/>
                <a:ea typeface="Oswald"/>
                <a:cs typeface="Oswald"/>
                <a:sym typeface="Oswald"/>
              </a:defRPr>
            </a:lvl1pPr>
            <a:lvl2pPr lvl="1" algn="ctr">
              <a:lnSpc>
                <a:spcPct val="100000"/>
              </a:lnSpc>
              <a:spcBef>
                <a:spcPts val="1600"/>
              </a:spcBef>
              <a:spcAft>
                <a:spcPts val="0"/>
              </a:spcAft>
              <a:buSzPts val="2000"/>
              <a:buFont typeface="Oswald"/>
              <a:buNone/>
              <a:defRPr sz="2000" b="1">
                <a:latin typeface="Oswald"/>
                <a:ea typeface="Oswald"/>
                <a:cs typeface="Oswald"/>
                <a:sym typeface="Oswald"/>
              </a:defRPr>
            </a:lvl2pPr>
            <a:lvl3pPr lvl="2" algn="ctr">
              <a:lnSpc>
                <a:spcPct val="100000"/>
              </a:lnSpc>
              <a:spcBef>
                <a:spcPts val="1600"/>
              </a:spcBef>
              <a:spcAft>
                <a:spcPts val="0"/>
              </a:spcAft>
              <a:buSzPts val="2000"/>
              <a:buFont typeface="Oswald"/>
              <a:buNone/>
              <a:defRPr sz="2000" b="1">
                <a:latin typeface="Oswald"/>
                <a:ea typeface="Oswald"/>
                <a:cs typeface="Oswald"/>
                <a:sym typeface="Oswald"/>
              </a:defRPr>
            </a:lvl3pPr>
            <a:lvl4pPr lvl="3" algn="ctr">
              <a:lnSpc>
                <a:spcPct val="100000"/>
              </a:lnSpc>
              <a:spcBef>
                <a:spcPts val="1600"/>
              </a:spcBef>
              <a:spcAft>
                <a:spcPts val="0"/>
              </a:spcAft>
              <a:buSzPts val="2000"/>
              <a:buFont typeface="Oswald"/>
              <a:buNone/>
              <a:defRPr sz="2000" b="1">
                <a:latin typeface="Oswald"/>
                <a:ea typeface="Oswald"/>
                <a:cs typeface="Oswald"/>
                <a:sym typeface="Oswald"/>
              </a:defRPr>
            </a:lvl4pPr>
            <a:lvl5pPr lvl="4" algn="ctr">
              <a:lnSpc>
                <a:spcPct val="100000"/>
              </a:lnSpc>
              <a:spcBef>
                <a:spcPts val="1600"/>
              </a:spcBef>
              <a:spcAft>
                <a:spcPts val="0"/>
              </a:spcAft>
              <a:buSzPts val="2000"/>
              <a:buFont typeface="Oswald"/>
              <a:buNone/>
              <a:defRPr sz="2000" b="1">
                <a:latin typeface="Oswald"/>
                <a:ea typeface="Oswald"/>
                <a:cs typeface="Oswald"/>
                <a:sym typeface="Oswald"/>
              </a:defRPr>
            </a:lvl5pPr>
            <a:lvl6pPr lvl="5" algn="ctr">
              <a:lnSpc>
                <a:spcPct val="100000"/>
              </a:lnSpc>
              <a:spcBef>
                <a:spcPts val="1600"/>
              </a:spcBef>
              <a:spcAft>
                <a:spcPts val="0"/>
              </a:spcAft>
              <a:buSzPts val="2000"/>
              <a:buFont typeface="Oswald"/>
              <a:buNone/>
              <a:defRPr sz="2000" b="1">
                <a:latin typeface="Oswald"/>
                <a:ea typeface="Oswald"/>
                <a:cs typeface="Oswald"/>
                <a:sym typeface="Oswald"/>
              </a:defRPr>
            </a:lvl6pPr>
            <a:lvl7pPr lvl="6" algn="ctr">
              <a:lnSpc>
                <a:spcPct val="100000"/>
              </a:lnSpc>
              <a:spcBef>
                <a:spcPts val="1600"/>
              </a:spcBef>
              <a:spcAft>
                <a:spcPts val="0"/>
              </a:spcAft>
              <a:buSzPts val="2000"/>
              <a:buFont typeface="Oswald"/>
              <a:buNone/>
              <a:defRPr sz="2000" b="1">
                <a:latin typeface="Oswald"/>
                <a:ea typeface="Oswald"/>
                <a:cs typeface="Oswald"/>
                <a:sym typeface="Oswald"/>
              </a:defRPr>
            </a:lvl7pPr>
            <a:lvl8pPr lvl="7" algn="ctr">
              <a:lnSpc>
                <a:spcPct val="100000"/>
              </a:lnSpc>
              <a:spcBef>
                <a:spcPts val="1600"/>
              </a:spcBef>
              <a:spcAft>
                <a:spcPts val="0"/>
              </a:spcAft>
              <a:buSzPts val="2000"/>
              <a:buFont typeface="Oswald"/>
              <a:buNone/>
              <a:defRPr sz="2000" b="1">
                <a:latin typeface="Oswald"/>
                <a:ea typeface="Oswald"/>
                <a:cs typeface="Oswald"/>
                <a:sym typeface="Oswald"/>
              </a:defRPr>
            </a:lvl8pPr>
            <a:lvl9pPr lvl="8" algn="ctr">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3419625" y="302645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6120950" y="3026450"/>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6"/>
          <p:cNvSpPr txBox="1">
            <a:spLocks noGrp="1"/>
          </p:cNvSpPr>
          <p:nvPr>
            <p:ph type="subTitle" idx="4"/>
          </p:nvPr>
        </p:nvSpPr>
        <p:spPr>
          <a:xfrm>
            <a:off x="879525" y="3361134"/>
            <a:ext cx="1999800" cy="79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5" name="Google Shape;95;p16"/>
          <p:cNvSpPr txBox="1">
            <a:spLocks noGrp="1"/>
          </p:cNvSpPr>
          <p:nvPr>
            <p:ph type="subTitle" idx="5"/>
          </p:nvPr>
        </p:nvSpPr>
        <p:spPr>
          <a:xfrm>
            <a:off x="3530163"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subTitle" idx="6"/>
          </p:nvPr>
        </p:nvSpPr>
        <p:spPr>
          <a:xfrm>
            <a:off x="6228500"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Inconsolata"/>
              <a:buChar char="●"/>
              <a:defRPr sz="1800">
                <a:solidFill>
                  <a:schemeClr val="dk2"/>
                </a:solidFill>
                <a:latin typeface="Inconsolata"/>
                <a:ea typeface="Inconsolata"/>
                <a:cs typeface="Inconsolata"/>
                <a:sym typeface="Inconsolata"/>
              </a:defRPr>
            </a:lvl1pPr>
            <a:lvl2pPr marL="914400" lvl="1"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2pPr>
            <a:lvl3pPr marL="1371600" lvl="2"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3pPr>
            <a:lvl4pPr marL="1828800" lvl="3"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4pPr>
            <a:lvl5pPr marL="2286000" lvl="4"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5pPr>
            <a:lvl6pPr marL="2743200" lvl="5"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6pPr>
            <a:lvl7pPr marL="3200400" lvl="6"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8" r:id="rId7"/>
    <p:sldLayoutId id="2147483659" r:id="rId8"/>
    <p:sldLayoutId id="2147483662" r:id="rId9"/>
    <p:sldLayoutId id="2147483665" r:id="rId10"/>
    <p:sldLayoutId id="2147483670" r:id="rId11"/>
    <p:sldLayoutId id="2147483678" r:id="rId12"/>
    <p:sldLayoutId id="21474836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6"/>
          <p:cNvPicPr preferRelativeResize="0"/>
          <p:nvPr/>
        </p:nvPicPr>
        <p:blipFill rotWithShape="1">
          <a:blip r:embed="rId3">
            <a:alphaModFix/>
          </a:blip>
          <a:srcRect l="11244" t="4919" r="8549" b="10841"/>
          <a:stretch/>
        </p:blipFill>
        <p:spPr>
          <a:xfrm>
            <a:off x="1809750" y="0"/>
            <a:ext cx="7334249" cy="5143500"/>
          </a:xfrm>
          <a:prstGeom prst="rect">
            <a:avLst/>
          </a:prstGeom>
          <a:noFill/>
          <a:ln>
            <a:noFill/>
          </a:ln>
        </p:spPr>
      </p:pic>
      <p:grpSp>
        <p:nvGrpSpPr>
          <p:cNvPr id="224" name="Google Shape;224;p36"/>
          <p:cNvGrpSpPr/>
          <p:nvPr/>
        </p:nvGrpSpPr>
        <p:grpSpPr>
          <a:xfrm>
            <a:off x="536125" y="852800"/>
            <a:ext cx="3516300" cy="3495600"/>
            <a:chOff x="174175" y="852800"/>
            <a:chExt cx="3516300" cy="3495600"/>
          </a:xfrm>
        </p:grpSpPr>
        <p:sp>
          <p:nvSpPr>
            <p:cNvPr id="225" name="Google Shape;225;p36"/>
            <p:cNvSpPr/>
            <p:nvPr/>
          </p:nvSpPr>
          <p:spPr>
            <a:xfrm>
              <a:off x="174175" y="852800"/>
              <a:ext cx="3516300" cy="349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226;p36"/>
            <p:cNvSpPr/>
            <p:nvPr/>
          </p:nvSpPr>
          <p:spPr>
            <a:xfrm>
              <a:off x="284275" y="962075"/>
              <a:ext cx="3296100" cy="3296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27" name="Google Shape;227;p36"/>
          <p:cNvSpPr txBox="1">
            <a:spLocks noGrp="1"/>
          </p:cNvSpPr>
          <p:nvPr>
            <p:ph type="subTitle" idx="1"/>
          </p:nvPr>
        </p:nvSpPr>
        <p:spPr>
          <a:xfrm>
            <a:off x="837625" y="3169400"/>
            <a:ext cx="2913300" cy="6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FINAL PROJECT PRESENTATION</a:t>
            </a:r>
            <a:endParaRPr b="1"/>
          </a:p>
        </p:txBody>
      </p:sp>
      <p:sp>
        <p:nvSpPr>
          <p:cNvPr id="228" name="Google Shape;228;p36"/>
          <p:cNvSpPr txBox="1">
            <a:spLocks noGrp="1"/>
          </p:cNvSpPr>
          <p:nvPr>
            <p:ph type="ctrTitle"/>
          </p:nvPr>
        </p:nvSpPr>
        <p:spPr>
          <a:xfrm>
            <a:off x="969975" y="1260325"/>
            <a:ext cx="2806200" cy="15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Impact"/>
                <a:ea typeface="Impact"/>
                <a:cs typeface="Impact"/>
                <a:sym typeface="Impact"/>
              </a:rPr>
              <a:t>FOODAUC APP</a:t>
            </a:r>
            <a:endParaRPr>
              <a:solidFill>
                <a:schemeClr val="dk2"/>
              </a:solidFill>
              <a:latin typeface="Impact"/>
              <a:ea typeface="Impact"/>
              <a:cs typeface="Impact"/>
              <a:sym typeface="Impact"/>
            </a:endParaRPr>
          </a:p>
          <a:p>
            <a:pPr marL="0" lvl="0" indent="0" algn="ctr" rtl="0">
              <a:spcBef>
                <a:spcPts val="0"/>
              </a:spcBef>
              <a:spcAft>
                <a:spcPts val="0"/>
              </a:spcAft>
              <a:buNone/>
            </a:pPr>
            <a:r>
              <a:rPr lang="en" sz="2100">
                <a:solidFill>
                  <a:schemeClr val="dk2"/>
                </a:solidFill>
              </a:rPr>
              <a:t>GROUP 18</a:t>
            </a:r>
            <a:endParaRPr sz="2100">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15" name="Google Shape;315;p45"/>
          <p:cNvSpPr txBox="1">
            <a:spLocks noGrp="1"/>
          </p:cNvSpPr>
          <p:nvPr>
            <p:ph type="title"/>
          </p:nvPr>
        </p:nvSpPr>
        <p:spPr>
          <a:xfrm>
            <a:off x="2549175" y="984025"/>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AutoNum type="arabicPeriod"/>
            </a:pPr>
            <a:r>
              <a:rPr lang="en" sz="1500">
                <a:solidFill>
                  <a:srgbClr val="000000"/>
                </a:solidFill>
                <a:latin typeface="Times New Roman"/>
                <a:ea typeface="Times New Roman"/>
                <a:cs typeface="Times New Roman"/>
                <a:sym typeface="Times New Roman"/>
              </a:rPr>
              <a:t>DIFFERENT MOBILE APPLICATIONS</a:t>
            </a:r>
            <a:endParaRPr sz="150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a:solidFill>
                  <a:srgbClr val="000000"/>
                </a:solidFill>
                <a:latin typeface="Times New Roman"/>
                <a:ea typeface="Times New Roman"/>
                <a:cs typeface="Times New Roman"/>
                <a:sym typeface="Times New Roman"/>
              </a:rPr>
              <a:t>NATIVE APPS</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Native apps are built for a dedicated operating system on a device. For example Android apps and iOS apps</a:t>
            </a:r>
            <a:endParaRPr sz="200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a:solidFill>
                  <a:srgbClr val="000000"/>
                </a:solidFill>
                <a:latin typeface="Times New Roman"/>
                <a:ea typeface="Times New Roman"/>
                <a:cs typeface="Times New Roman"/>
                <a:sym typeface="Times New Roman"/>
              </a:rPr>
              <a:t>WEB APPS</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Web apps behave similarly to native apps but are accessed via a web browser on your mobile device</a:t>
            </a:r>
            <a:endParaRPr sz="1200" b="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a:solidFill>
                  <a:srgbClr val="000000"/>
                </a:solidFill>
                <a:latin typeface="Times New Roman"/>
                <a:ea typeface="Times New Roman"/>
                <a:cs typeface="Times New Roman"/>
                <a:sym typeface="Times New Roman"/>
              </a:rPr>
              <a:t>HYBRID APPS</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They’re really web apps made to look native.</a:t>
            </a: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16" name="Google Shape;316;p45"/>
          <p:cNvPicPr preferRelativeResize="0"/>
          <p:nvPr/>
        </p:nvPicPr>
        <p:blipFill rotWithShape="1">
          <a:blip r:embed="rId3">
            <a:alphaModFix/>
          </a:blip>
          <a:srcRect l="20380" r="20374"/>
          <a:stretch/>
        </p:blipFill>
        <p:spPr>
          <a:xfrm>
            <a:off x="7309925" y="3162500"/>
            <a:ext cx="1128003" cy="1269000"/>
          </a:xfrm>
          <a:prstGeom prst="rect">
            <a:avLst/>
          </a:prstGeom>
          <a:noFill/>
          <a:ln>
            <a:noFill/>
          </a:ln>
        </p:spPr>
      </p:pic>
      <p:pic>
        <p:nvPicPr>
          <p:cNvPr id="317" name="Google Shape;317;p45"/>
          <p:cNvPicPr preferRelativeResize="0"/>
          <p:nvPr/>
        </p:nvPicPr>
        <p:blipFill rotWithShape="1">
          <a:blip r:embed="rId3">
            <a:alphaModFix/>
          </a:blip>
          <a:srcRect l="20380" r="20374"/>
          <a:stretch/>
        </p:blipFill>
        <p:spPr>
          <a:xfrm>
            <a:off x="705350" y="3162500"/>
            <a:ext cx="1128003" cy="126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6"/>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23" name="Google Shape;323;p46"/>
          <p:cNvSpPr txBox="1">
            <a:spLocks noGrp="1"/>
          </p:cNvSpPr>
          <p:nvPr>
            <p:ph type="title"/>
          </p:nvPr>
        </p:nvSpPr>
        <p:spPr>
          <a:xfrm>
            <a:off x="2765900" y="1379525"/>
            <a:ext cx="5667300" cy="2781300"/>
          </a:xfrm>
          <a:prstGeom prst="rect">
            <a:avLst/>
          </a:prstGeom>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r>
              <a:rPr lang="en" sz="1500">
                <a:solidFill>
                  <a:srgbClr val="000000"/>
                </a:solidFill>
                <a:latin typeface="Times New Roman"/>
                <a:ea typeface="Times New Roman"/>
                <a:cs typeface="Times New Roman"/>
                <a:sym typeface="Times New Roman"/>
              </a:rPr>
              <a:t>2. REVIEW ON THE DIFFERENT PROGRAMMING</a:t>
            </a:r>
            <a:r>
              <a:rPr lang="en" sz="1500" b="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LANGUAGES</a:t>
            </a:r>
            <a:endParaRPr sz="1500">
              <a:solidFill>
                <a:srgbClr val="000000"/>
              </a:solidFill>
              <a:latin typeface="Times New Roman"/>
              <a:ea typeface="Times New Roman"/>
              <a:cs typeface="Times New Roman"/>
              <a:sym typeface="Times New Roman"/>
            </a:endParaRPr>
          </a:p>
          <a:p>
            <a:pPr marL="457200" lvl="0" indent="0" algn="ctr" rtl="0">
              <a:lnSpc>
                <a:spcPct val="115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AutoNum type="alphaUcPeriod"/>
            </a:pPr>
            <a:r>
              <a:rPr lang="en" sz="1200">
                <a:solidFill>
                  <a:srgbClr val="000000"/>
                </a:solidFill>
                <a:latin typeface="Times New Roman"/>
                <a:ea typeface="Times New Roman"/>
                <a:cs typeface="Times New Roman"/>
                <a:sym typeface="Times New Roman"/>
              </a:rPr>
              <a:t>FOR iOS</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Objective-C &amp; Swift</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100" b="0">
                <a:solidFill>
                  <a:srgbClr val="000000"/>
                </a:solidFill>
                <a:latin typeface="Times New Roman"/>
                <a:ea typeface="Times New Roman"/>
                <a:cs typeface="Times New Roman"/>
                <a:sym typeface="Times New Roman"/>
              </a:rPr>
              <a:t>    These are the key languages for writing iOS apps. They are object-oriented. Besides, you may also apply:</a:t>
            </a:r>
            <a:endParaRPr sz="11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C#</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HTML5</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Java</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endParaRPr sz="11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1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24" name="Google Shape;324;p46"/>
          <p:cNvPicPr preferRelativeResize="0"/>
          <p:nvPr/>
        </p:nvPicPr>
        <p:blipFill rotWithShape="1">
          <a:blip r:embed="rId3">
            <a:alphaModFix/>
          </a:blip>
          <a:srcRect l="14512" r="14519"/>
          <a:stretch/>
        </p:blipFill>
        <p:spPr>
          <a:xfrm>
            <a:off x="720375" y="2143100"/>
            <a:ext cx="1905080" cy="214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idx="2"/>
          </p:nvPr>
        </p:nvSpPr>
        <p:spPr>
          <a:xfrm>
            <a:off x="830000" y="790625"/>
            <a:ext cx="1881600" cy="1717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0500"/>
              <a:t>02</a:t>
            </a:r>
            <a:endParaRPr sz="10500"/>
          </a:p>
        </p:txBody>
      </p:sp>
      <p:sp>
        <p:nvSpPr>
          <p:cNvPr id="330" name="Google Shape;330;p47"/>
          <p:cNvSpPr txBox="1">
            <a:spLocks noGrp="1"/>
          </p:cNvSpPr>
          <p:nvPr>
            <p:ph type="title"/>
          </p:nvPr>
        </p:nvSpPr>
        <p:spPr>
          <a:xfrm>
            <a:off x="2330275" y="130330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B.   FOR ANDROID</a:t>
            </a:r>
            <a:endParaRPr sz="11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Python</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100" b="0">
                <a:solidFill>
                  <a:srgbClr val="000000"/>
                </a:solidFill>
                <a:latin typeface="Times New Roman"/>
                <a:ea typeface="Times New Roman"/>
                <a:cs typeface="Times New Roman"/>
                <a:sym typeface="Times New Roman"/>
              </a:rPr>
              <a:t>   Android developers who write mobile apps in the Python programming language are rare, but still, they do exist and have great Support from the huge programming community.</a:t>
            </a:r>
            <a:endParaRPr sz="11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C / C ++</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100" b="0">
                <a:solidFill>
                  <a:srgbClr val="000000"/>
                </a:solidFill>
                <a:latin typeface="Times New Roman"/>
                <a:ea typeface="Times New Roman"/>
                <a:cs typeface="Times New Roman"/>
                <a:sym typeface="Times New Roman"/>
              </a:rPr>
              <a:t>    C languages are positioned as high-performance languages, and this is important, especially if we are talking about something heavy like a mobile 3D game. </a:t>
            </a:r>
            <a:endParaRPr sz="11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b="0">
                <a:solidFill>
                  <a:srgbClr val="000000"/>
                </a:solidFill>
                <a:latin typeface="Times New Roman"/>
                <a:ea typeface="Times New Roman"/>
                <a:cs typeface="Times New Roman"/>
                <a:sym typeface="Times New Roman"/>
              </a:rPr>
              <a:t>Java</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100" b="0">
                <a:solidFill>
                  <a:srgbClr val="000000"/>
                </a:solidFill>
                <a:latin typeface="Times New Roman"/>
                <a:ea typeface="Times New Roman"/>
                <a:cs typeface="Times New Roman"/>
                <a:sym typeface="Times New Roman"/>
              </a:rPr>
              <a:t>It often takes the highest places in the popularity ratings (2nd place in the IEEE Spectrum (2020) ratings, and on TIOBE (2021) alongside Python.</a:t>
            </a:r>
            <a:endParaRPr sz="11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500">
              <a:solidFill>
                <a:srgbClr val="000000"/>
              </a:solidFill>
              <a:latin typeface="Times New Roman"/>
              <a:ea typeface="Times New Roman"/>
              <a:cs typeface="Times New Roman"/>
              <a:sym typeface="Times New Roman"/>
            </a:endParaRPr>
          </a:p>
        </p:txBody>
      </p:sp>
      <p:pic>
        <p:nvPicPr>
          <p:cNvPr id="331" name="Google Shape;331;p47"/>
          <p:cNvPicPr preferRelativeResize="0"/>
          <p:nvPr/>
        </p:nvPicPr>
        <p:blipFill rotWithShape="1">
          <a:blip r:embed="rId3">
            <a:alphaModFix/>
          </a:blip>
          <a:srcRect l="35445" r="35445"/>
          <a:stretch/>
        </p:blipFill>
        <p:spPr>
          <a:xfrm>
            <a:off x="720375" y="2143100"/>
            <a:ext cx="1940351" cy="21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37" name="Google Shape;337;p48"/>
          <p:cNvSpPr txBox="1">
            <a:spLocks noGrp="1"/>
          </p:cNvSpPr>
          <p:nvPr>
            <p:ph type="title"/>
          </p:nvPr>
        </p:nvSpPr>
        <p:spPr>
          <a:xfrm>
            <a:off x="2418475" y="786375"/>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C. FOR WEB APPS</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a:t>
            </a:r>
            <a:endParaRPr sz="1200" b="0">
              <a:solidFill>
                <a:srgbClr val="000000"/>
              </a:solidFill>
              <a:latin typeface="Times New Roman"/>
              <a:ea typeface="Times New Roman"/>
              <a:cs typeface="Times New Roman"/>
              <a:sym typeface="Times New Roman"/>
            </a:endParaRPr>
          </a:p>
          <a:p>
            <a:pPr marL="1371600" lvl="0" indent="-311150" algn="l" rtl="0">
              <a:lnSpc>
                <a:spcPct val="115000"/>
              </a:lnSpc>
              <a:spcBef>
                <a:spcPts val="0"/>
              </a:spcBef>
              <a:spcAft>
                <a:spcPts val="0"/>
              </a:spcAft>
              <a:buClr>
                <a:srgbClr val="000000"/>
              </a:buClr>
              <a:buSzPts val="1300"/>
              <a:buFont typeface="Times New Roman"/>
              <a:buAutoNum type="romanUcPeriod"/>
            </a:pPr>
            <a:r>
              <a:rPr lang="en" sz="1300">
                <a:solidFill>
                  <a:srgbClr val="000000"/>
                </a:solidFill>
                <a:latin typeface="Times New Roman"/>
                <a:ea typeface="Times New Roman"/>
                <a:cs typeface="Times New Roman"/>
                <a:sym typeface="Times New Roman"/>
              </a:rPr>
              <a:t>Scala</a:t>
            </a: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Scala combines object-oriented and functional programming in one concise, high-level language. Scala’s static types help avoid bugs in really complex applications. </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300">
                <a:solidFill>
                  <a:srgbClr val="000000"/>
                </a:solidFill>
                <a:latin typeface="Times New Roman"/>
                <a:ea typeface="Times New Roman"/>
                <a:cs typeface="Times New Roman"/>
                <a:sym typeface="Times New Roman"/>
              </a:rPr>
              <a:t>JavaScript</a:t>
            </a:r>
            <a:r>
              <a:rPr lang="en" sz="1200" b="0">
                <a:solidFill>
                  <a:srgbClr val="000000"/>
                </a:solidFill>
                <a:latin typeface="Times New Roman"/>
                <a:ea typeface="Times New Roman"/>
                <a:cs typeface="Times New Roman"/>
                <a:sym typeface="Times New Roman"/>
              </a:rPr>
              <a:t> </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This one is an interface language used for creating and developing websites, desktop applications, and games. JavaScript works in all browsers and can work with programs that are not hosted on the Internet.</a:t>
            </a:r>
            <a:endParaRPr sz="15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38" name="Google Shape;338;p48"/>
          <p:cNvPicPr preferRelativeResize="0"/>
          <p:nvPr/>
        </p:nvPicPr>
        <p:blipFill rotWithShape="1">
          <a:blip r:embed="rId3">
            <a:alphaModFix/>
          </a:blip>
          <a:srcRect l="20418" r="20412"/>
          <a:stretch/>
        </p:blipFill>
        <p:spPr>
          <a:xfrm>
            <a:off x="720375" y="2143100"/>
            <a:ext cx="1905082" cy="21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44" name="Google Shape;344;p49"/>
          <p:cNvSpPr txBox="1">
            <a:spLocks noGrp="1"/>
          </p:cNvSpPr>
          <p:nvPr>
            <p:ph type="title"/>
          </p:nvPr>
        </p:nvSpPr>
        <p:spPr>
          <a:xfrm>
            <a:off x="2316800" y="124395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0" algn="ctr" rtl="0">
              <a:lnSpc>
                <a:spcPct val="115000"/>
              </a:lnSpc>
              <a:spcBef>
                <a:spcPts val="0"/>
              </a:spcBef>
              <a:spcAft>
                <a:spcPts val="0"/>
              </a:spcAft>
              <a:buNone/>
            </a:pPr>
            <a:r>
              <a:rPr lang="en" sz="1400">
                <a:solidFill>
                  <a:srgbClr val="000000"/>
                </a:solidFill>
                <a:latin typeface="Times New Roman"/>
                <a:ea typeface="Times New Roman"/>
                <a:cs typeface="Times New Roman"/>
                <a:sym typeface="Times New Roman"/>
              </a:rPr>
              <a:t>3. REVIEW OF MOBILE APP DEVELOPMENT FRAMEWORKS</a:t>
            </a:r>
            <a:endParaRPr sz="12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a:t>
            </a:r>
            <a:endParaRPr sz="12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A mobile app development framework is a software framework that allows mobile app developers to build their applications.</a:t>
            </a:r>
            <a:endParaRPr sz="12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Benefits of working within these rule-based templates or frameworks, it means developers are restricted in a way that helps them avoid making time-consuming programming errors so they can work faster and more efficiently.</a:t>
            </a: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45" name="Google Shape;345;p49"/>
          <p:cNvPicPr preferRelativeResize="0"/>
          <p:nvPr/>
        </p:nvPicPr>
        <p:blipFill rotWithShape="1">
          <a:blip r:embed="rId3">
            <a:alphaModFix/>
          </a:blip>
          <a:srcRect l="25027" r="25027"/>
          <a:stretch/>
        </p:blipFill>
        <p:spPr>
          <a:xfrm>
            <a:off x="720375" y="2143100"/>
            <a:ext cx="1905081" cy="21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51" name="Google Shape;351;p50"/>
          <p:cNvSpPr txBox="1">
            <a:spLocks noGrp="1"/>
          </p:cNvSpPr>
          <p:nvPr>
            <p:ph type="title"/>
          </p:nvPr>
        </p:nvSpPr>
        <p:spPr>
          <a:xfrm>
            <a:off x="2316800" y="124395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a:solidFill>
                  <a:srgbClr val="000000"/>
                </a:solidFill>
                <a:latin typeface="Times New Roman"/>
                <a:ea typeface="Times New Roman"/>
                <a:cs typeface="Times New Roman"/>
                <a:sym typeface="Times New Roman"/>
              </a:rPr>
              <a:t>FLUTTER MOBILE APP DEVELOPMENT FRAMEWORK</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Created by Google, it is a completely free and open-source mobile UI framework. </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 It is easier to use</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Flutter allows you to create an Android and IOS application with one codebase.</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a:solidFill>
                  <a:srgbClr val="000000"/>
                </a:solidFill>
                <a:latin typeface="Times New Roman"/>
                <a:ea typeface="Times New Roman"/>
                <a:cs typeface="Times New Roman"/>
                <a:sym typeface="Times New Roman"/>
              </a:rPr>
              <a:t>XAMARIN MOBILE APP DEVELOPMENT FRAMEWORK</a:t>
            </a: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XAMARIN is an open source framework created by Microsoft for development of native and good-performance Android and iOS apps.</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-Xamarin provides one code for all platforms.</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Its performance is improved daily </a:t>
            </a: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52" name="Google Shape;352;p50"/>
          <p:cNvPicPr preferRelativeResize="0"/>
          <p:nvPr/>
        </p:nvPicPr>
        <p:blipFill rotWithShape="1">
          <a:blip r:embed="rId3">
            <a:alphaModFix/>
          </a:blip>
          <a:srcRect l="20354" r="20354"/>
          <a:stretch/>
        </p:blipFill>
        <p:spPr>
          <a:xfrm>
            <a:off x="720375" y="2143100"/>
            <a:ext cx="1905083" cy="214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1"/>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02</a:t>
            </a:r>
            <a:endParaRPr/>
          </a:p>
        </p:txBody>
      </p:sp>
      <p:sp>
        <p:nvSpPr>
          <p:cNvPr id="358" name="Google Shape;358;p51"/>
          <p:cNvSpPr txBox="1">
            <a:spLocks noGrp="1"/>
          </p:cNvSpPr>
          <p:nvPr>
            <p:ph type="title"/>
          </p:nvPr>
        </p:nvSpPr>
        <p:spPr>
          <a:xfrm>
            <a:off x="2316800" y="124395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rgbClr val="000000"/>
                </a:solidFill>
                <a:latin typeface="Times New Roman"/>
                <a:ea typeface="Times New Roman"/>
                <a:cs typeface="Times New Roman"/>
                <a:sym typeface="Times New Roman"/>
              </a:rPr>
              <a:t>c. IONIC MOBILE APP DEVELOPMENT FRAMEWORK</a:t>
            </a:r>
            <a:endParaRPr sz="13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Ionic is an open-source framework that allows developers to build iOS and Android apps for flawless mobile performance. </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is great for beginners because it allows you to create mobile applications if you know HTML, CSS, and JavaScript.</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300">
                <a:solidFill>
                  <a:srgbClr val="000000"/>
                </a:solidFill>
                <a:latin typeface="Times New Roman"/>
                <a:ea typeface="Times New Roman"/>
                <a:cs typeface="Times New Roman"/>
                <a:sym typeface="Times New Roman"/>
              </a:rPr>
              <a:t>d. REACT NATIVE MOBILE APP DEVELOPMENT FRAMEWORK</a:t>
            </a:r>
            <a:endParaRPr sz="13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React Native is an open source mobile app development javascript framework created by Facebook.</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-one codebase to share it on Android and iOS.</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is efficient and cost less</a:t>
            </a: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59" name="Google Shape;359;p51"/>
          <p:cNvPicPr preferRelativeResize="0"/>
          <p:nvPr/>
        </p:nvPicPr>
        <p:blipFill rotWithShape="1">
          <a:blip r:embed="rId3">
            <a:alphaModFix/>
          </a:blip>
          <a:srcRect l="5555" r="5555"/>
          <a:stretch/>
        </p:blipFill>
        <p:spPr>
          <a:xfrm>
            <a:off x="720375" y="2143100"/>
            <a:ext cx="1905083" cy="21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idx="2"/>
          </p:nvPr>
        </p:nvSpPr>
        <p:spPr>
          <a:xfrm>
            <a:off x="838450" y="697400"/>
            <a:ext cx="1826400" cy="1657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1000"/>
              <a:t>02</a:t>
            </a:r>
            <a:endParaRPr sz="11000"/>
          </a:p>
        </p:txBody>
      </p:sp>
      <p:sp>
        <p:nvSpPr>
          <p:cNvPr id="365" name="Google Shape;365;p52"/>
          <p:cNvSpPr txBox="1">
            <a:spLocks noGrp="1"/>
          </p:cNvSpPr>
          <p:nvPr>
            <p:ph type="title"/>
          </p:nvPr>
        </p:nvSpPr>
        <p:spPr>
          <a:xfrm>
            <a:off x="2494975" y="77920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rgbClr val="000000"/>
                </a:solidFill>
                <a:latin typeface="Times New Roman"/>
                <a:ea typeface="Times New Roman"/>
                <a:cs typeface="Times New Roman"/>
                <a:sym typeface="Times New Roman"/>
              </a:rPr>
              <a:t>  e. APACHE CORDOVA MOBILE APP DEVELOPMENT FRAMEWORK</a:t>
            </a:r>
            <a:endParaRPr sz="13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is one of the best develop-friendly app development frameworks and uses CSS3, JavaScript, and HTML5.</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makes Hybrid development easy and super fun.</a:t>
            </a:r>
            <a:endParaRPr sz="1200" b="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lets you write native plugins that work with all supported platforms</a:t>
            </a: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rgbClr val="000000"/>
                </a:solidFill>
                <a:latin typeface="Times New Roman"/>
                <a:ea typeface="Times New Roman"/>
                <a:cs typeface="Times New Roman"/>
                <a:sym typeface="Times New Roman"/>
              </a:rPr>
              <a:t>     f. NATIVE SCRIPTS</a:t>
            </a:r>
            <a:endParaRPr sz="13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It is an open-source framework to create native mobile applications empowered with Angular, Typescript, JavaScript, CSS, and Vue.js.</a:t>
            </a:r>
            <a:endParaRPr sz="1200" b="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Benefits</a:t>
            </a:r>
            <a:endParaRPr sz="1200">
              <a:solidFill>
                <a:srgbClr val="000000"/>
              </a:solidFill>
              <a:latin typeface="Times New Roman"/>
              <a:ea typeface="Times New Roman"/>
              <a:cs typeface="Times New Roman"/>
              <a:sym typeface="Times New Roman"/>
            </a:endParaRPr>
          </a:p>
          <a:p>
            <a:pPr marL="1371600" lvl="0" indent="0" algn="l" rtl="0">
              <a:lnSpc>
                <a:spcPct val="115000"/>
              </a:lnSpc>
              <a:spcBef>
                <a:spcPts val="0"/>
              </a:spcBef>
              <a:spcAft>
                <a:spcPts val="0"/>
              </a:spcAft>
              <a:buNone/>
            </a:pPr>
            <a:r>
              <a:rPr lang="en" sz="1200" b="0">
                <a:solidFill>
                  <a:srgbClr val="000000"/>
                </a:solidFill>
                <a:latin typeface="Times New Roman"/>
                <a:ea typeface="Times New Roman"/>
                <a:cs typeface="Times New Roman"/>
                <a:sym typeface="Times New Roman"/>
              </a:rPr>
              <a:t>- Full direct access to Android &amp; iOS APIs</a:t>
            </a: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pic>
        <p:nvPicPr>
          <p:cNvPr id="366" name="Google Shape;366;p52"/>
          <p:cNvPicPr preferRelativeResize="0"/>
          <p:nvPr/>
        </p:nvPicPr>
        <p:blipFill rotWithShape="1">
          <a:blip r:embed="rId3">
            <a:alphaModFix/>
          </a:blip>
          <a:srcRect l="20389" r="20389"/>
          <a:stretch/>
        </p:blipFill>
        <p:spPr>
          <a:xfrm>
            <a:off x="891975" y="2659000"/>
            <a:ext cx="1603000" cy="180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3"/>
          <p:cNvPicPr preferRelativeResize="0"/>
          <p:nvPr/>
        </p:nvPicPr>
        <p:blipFill rotWithShape="1">
          <a:blip r:embed="rId3">
            <a:alphaModFix/>
          </a:blip>
          <a:srcRect l="20401" r="20395"/>
          <a:stretch/>
        </p:blipFill>
        <p:spPr>
          <a:xfrm>
            <a:off x="4572000" y="0"/>
            <a:ext cx="4571999" cy="5143501"/>
          </a:xfrm>
          <a:prstGeom prst="rect">
            <a:avLst/>
          </a:prstGeom>
          <a:noFill/>
          <a:ln>
            <a:noFill/>
          </a:ln>
        </p:spPr>
      </p:pic>
      <p:sp>
        <p:nvSpPr>
          <p:cNvPr id="372" name="Google Shape;372;p53"/>
          <p:cNvSpPr txBox="1">
            <a:spLocks noGrp="1"/>
          </p:cNvSpPr>
          <p:nvPr>
            <p:ph type="body" idx="1"/>
          </p:nvPr>
        </p:nvSpPr>
        <p:spPr>
          <a:xfrm>
            <a:off x="720000" y="906200"/>
            <a:ext cx="3090000" cy="15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CHAPTER 3</a:t>
            </a:r>
            <a:endParaRPr sz="2500" b="1"/>
          </a:p>
          <a:p>
            <a:pPr marL="0" lvl="0" indent="0" algn="ctr" rtl="0">
              <a:lnSpc>
                <a:spcPct val="115000"/>
              </a:lnSpc>
              <a:spcBef>
                <a:spcPts val="1600"/>
              </a:spcBef>
              <a:spcAft>
                <a:spcPts val="0"/>
              </a:spcAft>
              <a:buNone/>
            </a:pPr>
            <a:r>
              <a:rPr lang="en" sz="2000" b="1">
                <a:solidFill>
                  <a:srgbClr val="000000"/>
                </a:solidFill>
              </a:rPr>
              <a:t>ANALYSIS AND DESIGN</a:t>
            </a:r>
            <a:endParaRPr sz="2000" b="1">
              <a:solidFill>
                <a:srgbClr val="000000"/>
              </a:solidFill>
            </a:endParaRPr>
          </a:p>
          <a:p>
            <a:pPr marL="0" lvl="0" indent="0" algn="l" rtl="0">
              <a:lnSpc>
                <a:spcPct val="115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sz="30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title"/>
          </p:nvPr>
        </p:nvSpPr>
        <p:spPr>
          <a:xfrm>
            <a:off x="2437175" y="2236325"/>
            <a:ext cx="3209400" cy="475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378" name="Google Shape;378;p54"/>
          <p:cNvSpPr txBox="1">
            <a:spLocks noGrp="1"/>
          </p:cNvSpPr>
          <p:nvPr>
            <p:ph type="title" idx="2"/>
          </p:nvPr>
        </p:nvSpPr>
        <p:spPr>
          <a:xfrm>
            <a:off x="726650" y="649250"/>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79" name="Google Shape;379;p54"/>
          <p:cNvSpPr txBox="1">
            <a:spLocks noGrp="1"/>
          </p:cNvSpPr>
          <p:nvPr>
            <p:ph type="subTitle" idx="1"/>
          </p:nvPr>
        </p:nvSpPr>
        <p:spPr>
          <a:xfrm>
            <a:off x="3387600" y="2571700"/>
            <a:ext cx="2901900" cy="8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1</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380" name="Google Shape;380;p54"/>
          <p:cNvSpPr txBox="1"/>
          <p:nvPr/>
        </p:nvSpPr>
        <p:spPr>
          <a:xfrm>
            <a:off x="2706150" y="1575225"/>
            <a:ext cx="4264800" cy="923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The analysis and design of a food auction system involves a systematic approach to understanding the needs and requirements of the system, and developing a solution that meets those needs.</a:t>
            </a:r>
            <a:endParaRPr/>
          </a:p>
        </p:txBody>
      </p:sp>
      <p:sp>
        <p:nvSpPr>
          <p:cNvPr id="381" name="Google Shape;381;p54"/>
          <p:cNvSpPr txBox="1"/>
          <p:nvPr/>
        </p:nvSpPr>
        <p:spPr>
          <a:xfrm>
            <a:off x="3397525" y="100955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a:latin typeface="Oswald"/>
                <a:ea typeface="Oswald"/>
                <a:cs typeface="Oswald"/>
                <a:sym typeface="Oswald"/>
              </a:rPr>
              <a:t>INTRODUCTION</a:t>
            </a:r>
            <a:endParaRPr sz="2200" b="1">
              <a:latin typeface="Oswald"/>
              <a:ea typeface="Oswald"/>
              <a:cs typeface="Oswald"/>
              <a:sym typeface="Oswald"/>
            </a:endParaRPr>
          </a:p>
        </p:txBody>
      </p:sp>
      <p:sp>
        <p:nvSpPr>
          <p:cNvPr id="382" name="Google Shape;382;p54"/>
          <p:cNvSpPr txBox="1"/>
          <p:nvPr/>
        </p:nvSpPr>
        <p:spPr>
          <a:xfrm>
            <a:off x="2890525" y="2890525"/>
            <a:ext cx="4014000" cy="108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700">
                <a:latin typeface="Oswald"/>
                <a:ea typeface="Oswald"/>
                <a:cs typeface="Oswald"/>
                <a:sym typeface="Oswald"/>
              </a:rPr>
              <a:t>PROPOSED METHODOLOGY</a:t>
            </a:r>
            <a:endParaRPr sz="1700">
              <a:latin typeface="Oswald"/>
              <a:ea typeface="Oswald"/>
              <a:cs typeface="Oswald"/>
              <a:sym typeface="Oswald"/>
            </a:endParaRPr>
          </a:p>
          <a:p>
            <a:pPr marL="457200" lvl="0" indent="0" algn="l" rtl="0">
              <a:lnSpc>
                <a:spcPct val="150000"/>
              </a:lnSpc>
              <a:spcBef>
                <a:spcPts val="0"/>
              </a:spcBef>
              <a:spcAft>
                <a:spcPts val="0"/>
              </a:spcAft>
              <a:buNone/>
            </a:pPr>
            <a:r>
              <a:rPr lang="en">
                <a:latin typeface="Times New Roman"/>
                <a:ea typeface="Times New Roman"/>
                <a:cs typeface="Times New Roman"/>
                <a:sym typeface="Times New Roman"/>
              </a:rPr>
              <a:t>  </a:t>
            </a:r>
            <a:r>
              <a:rPr lang="en" sz="1200">
                <a:latin typeface="Times New Roman"/>
                <a:ea typeface="Times New Roman"/>
                <a:cs typeface="Times New Roman"/>
                <a:sym typeface="Times New Roman"/>
              </a:rPr>
              <a:t>In order to realize this project, the agile methodology was used.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34" name="Google Shape;234;p37"/>
          <p:cNvSpPr txBox="1">
            <a:spLocks noGrp="1"/>
          </p:cNvSpPr>
          <p:nvPr>
            <p:ph type="subTitle" idx="1"/>
          </p:nvPr>
        </p:nvSpPr>
        <p:spPr>
          <a:xfrm>
            <a:off x="1089125"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CHAPTER 1 </a:t>
            </a:r>
            <a:endParaRPr/>
          </a:p>
        </p:txBody>
      </p:sp>
      <p:sp>
        <p:nvSpPr>
          <p:cNvPr id="235" name="Google Shape;235;p37"/>
          <p:cNvSpPr txBox="1">
            <a:spLocks noGrp="1"/>
          </p:cNvSpPr>
          <p:nvPr>
            <p:ph type="subTitle" idx="2"/>
          </p:nvPr>
        </p:nvSpPr>
        <p:spPr>
          <a:xfrm>
            <a:off x="3783600"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CHAPTER 2</a:t>
            </a:r>
            <a:endParaRPr/>
          </a:p>
        </p:txBody>
      </p:sp>
      <p:sp>
        <p:nvSpPr>
          <p:cNvPr id="236" name="Google Shape;236;p37"/>
          <p:cNvSpPr txBox="1">
            <a:spLocks noGrp="1"/>
          </p:cNvSpPr>
          <p:nvPr>
            <p:ph type="subTitle" idx="3"/>
          </p:nvPr>
        </p:nvSpPr>
        <p:spPr>
          <a:xfrm>
            <a:off x="6483651"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CHAPTER 3</a:t>
            </a:r>
            <a:endParaRPr/>
          </a:p>
        </p:txBody>
      </p:sp>
      <p:sp>
        <p:nvSpPr>
          <p:cNvPr id="237" name="Google Shape;237;p37"/>
          <p:cNvSpPr txBox="1">
            <a:spLocks noGrp="1"/>
          </p:cNvSpPr>
          <p:nvPr>
            <p:ph type="subTitle" idx="4"/>
          </p:nvPr>
        </p:nvSpPr>
        <p:spPr>
          <a:xfrm>
            <a:off x="840725"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GENERAL INTRODUCTION</a:t>
            </a:r>
            <a:endParaRPr/>
          </a:p>
        </p:txBody>
      </p:sp>
      <p:sp>
        <p:nvSpPr>
          <p:cNvPr id="238" name="Google Shape;238;p37"/>
          <p:cNvSpPr txBox="1">
            <a:spLocks noGrp="1"/>
          </p:cNvSpPr>
          <p:nvPr>
            <p:ph type="subTitle" idx="5"/>
          </p:nvPr>
        </p:nvSpPr>
        <p:spPr>
          <a:xfrm>
            <a:off x="3532200"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LITERATURE REVIEW</a:t>
            </a:r>
            <a:endParaRPr/>
          </a:p>
        </p:txBody>
      </p:sp>
      <p:sp>
        <p:nvSpPr>
          <p:cNvPr id="239" name="Google Shape;239;p37"/>
          <p:cNvSpPr txBox="1">
            <a:spLocks noGrp="1"/>
          </p:cNvSpPr>
          <p:nvPr>
            <p:ph type="subTitle" idx="6"/>
          </p:nvPr>
        </p:nvSpPr>
        <p:spPr>
          <a:xfrm>
            <a:off x="6232250"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AND DESIGN</a:t>
            </a:r>
            <a:endParaRPr/>
          </a:p>
          <a:p>
            <a:pPr marL="0" lvl="0" indent="0" algn="ctr" rtl="0">
              <a:spcBef>
                <a:spcPts val="1600"/>
              </a:spcBef>
              <a:spcAft>
                <a:spcPts val="1600"/>
              </a:spcAft>
              <a:buNone/>
            </a:pPr>
            <a:endParaRPr/>
          </a:p>
        </p:txBody>
      </p:sp>
      <p:sp>
        <p:nvSpPr>
          <p:cNvPr id="240" name="Google Shape;240;p37"/>
          <p:cNvSpPr txBox="1">
            <a:spLocks noGrp="1"/>
          </p:cNvSpPr>
          <p:nvPr>
            <p:ph type="subTitle" idx="7"/>
          </p:nvPr>
        </p:nvSpPr>
        <p:spPr>
          <a:xfrm>
            <a:off x="1812525" y="34360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CHAPTER 4</a:t>
            </a:r>
            <a:endParaRPr/>
          </a:p>
        </p:txBody>
      </p:sp>
      <p:sp>
        <p:nvSpPr>
          <p:cNvPr id="241" name="Google Shape;241;p37"/>
          <p:cNvSpPr txBox="1">
            <a:spLocks noGrp="1"/>
          </p:cNvSpPr>
          <p:nvPr>
            <p:ph type="subTitle" idx="8"/>
          </p:nvPr>
        </p:nvSpPr>
        <p:spPr>
          <a:xfrm>
            <a:off x="5295450" y="3436025"/>
            <a:ext cx="16440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CHAPTER 5</a:t>
            </a:r>
            <a:endParaRPr/>
          </a:p>
        </p:txBody>
      </p:sp>
      <p:sp>
        <p:nvSpPr>
          <p:cNvPr id="242" name="Google Shape;242;p37"/>
          <p:cNvSpPr txBox="1">
            <a:spLocks noGrp="1"/>
          </p:cNvSpPr>
          <p:nvPr>
            <p:ph type="subTitle" idx="13"/>
          </p:nvPr>
        </p:nvSpPr>
        <p:spPr>
          <a:xfrm>
            <a:off x="1472050" y="3832675"/>
            <a:ext cx="21030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IMPLEMENTATION AND RESULTS</a:t>
            </a:r>
            <a:endParaRPr/>
          </a:p>
        </p:txBody>
      </p:sp>
      <p:sp>
        <p:nvSpPr>
          <p:cNvPr id="243" name="Google Shape;243;p37"/>
          <p:cNvSpPr txBox="1">
            <a:spLocks noGrp="1"/>
          </p:cNvSpPr>
          <p:nvPr>
            <p:ph type="subTitle" idx="14"/>
          </p:nvPr>
        </p:nvSpPr>
        <p:spPr>
          <a:xfrm>
            <a:off x="4903300" y="3770700"/>
            <a:ext cx="21030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CONCLUSION AND FURTHER WORKS</a:t>
            </a:r>
            <a:endParaRPr/>
          </a:p>
        </p:txBody>
      </p:sp>
      <p:sp>
        <p:nvSpPr>
          <p:cNvPr id="244" name="Google Shape;244;p37"/>
          <p:cNvSpPr/>
          <p:nvPr/>
        </p:nvSpPr>
        <p:spPr>
          <a:xfrm>
            <a:off x="1295950" y="160497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37"/>
          <p:cNvGrpSpPr/>
          <p:nvPr/>
        </p:nvGrpSpPr>
        <p:grpSpPr>
          <a:xfrm>
            <a:off x="3988650" y="1602594"/>
            <a:ext cx="423750" cy="176400"/>
            <a:chOff x="3988650" y="1662125"/>
            <a:chExt cx="423750" cy="176400"/>
          </a:xfrm>
        </p:grpSpPr>
        <p:sp>
          <p:nvSpPr>
            <p:cNvPr id="246" name="Google Shape;246;p37"/>
            <p:cNvSpPr/>
            <p:nvPr/>
          </p:nvSpPr>
          <p:spPr>
            <a:xfrm>
              <a:off x="39886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a:off x="42363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7"/>
          <p:cNvGrpSpPr/>
          <p:nvPr/>
        </p:nvGrpSpPr>
        <p:grpSpPr>
          <a:xfrm>
            <a:off x="6681351" y="1602594"/>
            <a:ext cx="671400" cy="176400"/>
            <a:chOff x="6681350" y="1662125"/>
            <a:chExt cx="671400" cy="176400"/>
          </a:xfrm>
        </p:grpSpPr>
        <p:sp>
          <p:nvSpPr>
            <p:cNvPr id="249" name="Google Shape;249;p37"/>
            <p:cNvSpPr/>
            <p:nvPr/>
          </p:nvSpPr>
          <p:spPr>
            <a:xfrm>
              <a:off x="66813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69290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p:nvPr/>
          </p:nvSpPr>
          <p:spPr>
            <a:xfrm>
              <a:off x="71766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7"/>
          <p:cNvGrpSpPr/>
          <p:nvPr/>
        </p:nvGrpSpPr>
        <p:grpSpPr>
          <a:xfrm>
            <a:off x="2217725" y="3183438"/>
            <a:ext cx="919050" cy="176400"/>
            <a:chOff x="1295950" y="1662125"/>
            <a:chExt cx="919050" cy="176400"/>
          </a:xfrm>
        </p:grpSpPr>
        <p:sp>
          <p:nvSpPr>
            <p:cNvPr id="253" name="Google Shape;253;p37"/>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a:off x="20389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7"/>
          <p:cNvGrpSpPr/>
          <p:nvPr/>
        </p:nvGrpSpPr>
        <p:grpSpPr>
          <a:xfrm>
            <a:off x="5475925" y="3183450"/>
            <a:ext cx="1166700" cy="176400"/>
            <a:chOff x="1295950" y="1662125"/>
            <a:chExt cx="1166700" cy="176400"/>
          </a:xfrm>
        </p:grpSpPr>
        <p:sp>
          <p:nvSpPr>
            <p:cNvPr id="258" name="Google Shape;258;p37"/>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20389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2286550" y="1662125"/>
              <a:ext cx="176100" cy="17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5"/>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900">
                <a:solidFill>
                  <a:srgbClr val="000000"/>
                </a:solidFill>
                <a:latin typeface="Times New Roman"/>
                <a:ea typeface="Times New Roman"/>
                <a:cs typeface="Times New Roman"/>
                <a:sym typeface="Times New Roman"/>
              </a:rPr>
              <a:t>3- ANALYSIS</a:t>
            </a: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388" name="Google Shape;388;p55"/>
          <p:cNvSpPr txBox="1">
            <a:spLocks noGrp="1"/>
          </p:cNvSpPr>
          <p:nvPr>
            <p:ph type="title" idx="2"/>
          </p:nvPr>
        </p:nvSpPr>
        <p:spPr>
          <a:xfrm>
            <a:off x="740625" y="733150"/>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89" name="Google Shape;389;p55"/>
          <p:cNvSpPr txBox="1">
            <a:spLocks noGrp="1"/>
          </p:cNvSpPr>
          <p:nvPr>
            <p:ph type="subTitle" idx="1"/>
          </p:nvPr>
        </p:nvSpPr>
        <p:spPr>
          <a:xfrm>
            <a:off x="2465150" y="1281150"/>
            <a:ext cx="5667300" cy="31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In the analysis phase of this project, several aspects could be discussed which includes;</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914400" lvl="0" indent="-336550" algn="l" rtl="0">
              <a:spcBef>
                <a:spcPts val="0"/>
              </a:spcBef>
              <a:spcAft>
                <a:spcPts val="0"/>
              </a:spcAft>
              <a:buClr>
                <a:srgbClr val="000000"/>
              </a:buClr>
              <a:buSzPts val="1700"/>
              <a:buFont typeface="Times New Roman"/>
              <a:buAutoNum type="alphaLcPeriod"/>
            </a:pPr>
            <a:r>
              <a:rPr lang="en" sz="1700" b="1">
                <a:solidFill>
                  <a:srgbClr val="000000"/>
                </a:solidFill>
                <a:latin typeface="Times New Roman"/>
                <a:ea typeface="Times New Roman"/>
                <a:cs typeface="Times New Roman"/>
                <a:sym typeface="Times New Roman"/>
              </a:rPr>
              <a:t>SOFTWARE REQUIREMENTS</a:t>
            </a:r>
            <a:endParaRPr sz="1700" b="1">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The technologies used for this application are java, SQL and firebase</a:t>
            </a:r>
            <a:endParaRPr sz="17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The installation and setup was done using Android studios, canvas and starUml</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p:nvPr>
        </p:nvSpPr>
        <p:spPr>
          <a:xfrm>
            <a:off x="2638275" y="93645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395" name="Google Shape;395;p56"/>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96" name="Google Shape;396;p56"/>
          <p:cNvSpPr txBox="1">
            <a:spLocks noGrp="1"/>
          </p:cNvSpPr>
          <p:nvPr>
            <p:ph type="subTitle" idx="1"/>
          </p:nvPr>
        </p:nvSpPr>
        <p:spPr>
          <a:xfrm>
            <a:off x="2339350" y="1001625"/>
            <a:ext cx="5667300" cy="3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b-  FUNCTIONAL REQUIREMENTS</a:t>
            </a:r>
            <a:endParaRPr sz="1700" b="1">
              <a:solidFill>
                <a:srgbClr val="000000"/>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000000"/>
                </a:solidFill>
                <a:latin typeface="Times New Roman"/>
                <a:ea typeface="Times New Roman"/>
                <a:cs typeface="Times New Roman"/>
                <a:sym typeface="Times New Roman"/>
              </a:rPr>
              <a:t>Registration functionalities</a:t>
            </a:r>
            <a:endParaRPr sz="1700">
              <a:solidFill>
                <a:srgbClr val="000000"/>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424242"/>
                </a:solidFill>
                <a:latin typeface="Times New Roman"/>
                <a:ea typeface="Times New Roman"/>
                <a:cs typeface="Times New Roman"/>
                <a:sym typeface="Times New Roman"/>
              </a:rPr>
              <a:t>Third-Party Integrations</a:t>
            </a:r>
            <a:endParaRPr sz="1700">
              <a:solidFill>
                <a:srgbClr val="424242"/>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424242"/>
                </a:solidFill>
                <a:latin typeface="Times New Roman"/>
                <a:ea typeface="Times New Roman"/>
                <a:cs typeface="Times New Roman"/>
                <a:sym typeface="Times New Roman"/>
              </a:rPr>
              <a:t>Mobile-Friendliness</a:t>
            </a:r>
            <a:endParaRPr sz="1700">
              <a:solidFill>
                <a:srgbClr val="424242"/>
              </a:solidFill>
              <a:latin typeface="Times New Roman"/>
              <a:ea typeface="Times New Roman"/>
              <a:cs typeface="Times New Roman"/>
              <a:sym typeface="Times New Roman"/>
            </a:endParaRPr>
          </a:p>
          <a:p>
            <a:pPr marL="1371600" lvl="0" indent="-336550" algn="l" rtl="0">
              <a:spcBef>
                <a:spcPts val="0"/>
              </a:spcBef>
              <a:spcAft>
                <a:spcPts val="0"/>
              </a:spcAft>
              <a:buClr>
                <a:srgbClr val="424242"/>
              </a:buClr>
              <a:buSzPts val="1700"/>
              <a:buFont typeface="Times New Roman"/>
              <a:buAutoNum type="romanUcPeriod"/>
            </a:pPr>
            <a:r>
              <a:rPr lang="en" sz="1700">
                <a:solidFill>
                  <a:srgbClr val="424242"/>
                </a:solidFill>
                <a:latin typeface="Times New Roman"/>
                <a:ea typeface="Times New Roman"/>
                <a:cs typeface="Times New Roman"/>
                <a:sym typeface="Times New Roman"/>
              </a:rPr>
              <a:t>Product attributes</a:t>
            </a:r>
            <a:endParaRPr sz="1700">
              <a:solidFill>
                <a:srgbClr val="424242"/>
              </a:solidFill>
              <a:latin typeface="Times New Roman"/>
              <a:ea typeface="Times New Roman"/>
              <a:cs typeface="Times New Roman"/>
              <a:sym typeface="Times New Roman"/>
            </a:endParaRPr>
          </a:p>
          <a:p>
            <a:pPr marL="1371600" lvl="0" indent="0" algn="l" rtl="0">
              <a:spcBef>
                <a:spcPts val="0"/>
              </a:spcBef>
              <a:spcAft>
                <a:spcPts val="0"/>
              </a:spcAft>
              <a:buNone/>
            </a:pPr>
            <a:endParaRPr sz="1700">
              <a:solidFill>
                <a:srgbClr val="424242"/>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c-  NON-FUNCTIONAL REQUIREMENTS</a:t>
            </a:r>
            <a:endParaRPr sz="1700" b="1">
              <a:solidFill>
                <a:srgbClr val="424242"/>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000000"/>
                </a:solidFill>
                <a:latin typeface="Times New Roman"/>
                <a:ea typeface="Times New Roman"/>
                <a:cs typeface="Times New Roman"/>
                <a:sym typeface="Times New Roman"/>
              </a:rPr>
              <a:t>Usability</a:t>
            </a:r>
            <a:endParaRPr sz="1700">
              <a:solidFill>
                <a:srgbClr val="000000"/>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424242"/>
                </a:solidFill>
                <a:latin typeface="Times New Roman"/>
                <a:ea typeface="Times New Roman"/>
                <a:cs typeface="Times New Roman"/>
                <a:sym typeface="Times New Roman"/>
              </a:rPr>
              <a:t>Security</a:t>
            </a:r>
            <a:endParaRPr sz="1700">
              <a:solidFill>
                <a:srgbClr val="424242"/>
              </a:solidFill>
              <a:latin typeface="Times New Roman"/>
              <a:ea typeface="Times New Roman"/>
              <a:cs typeface="Times New Roman"/>
              <a:sym typeface="Times New Roman"/>
            </a:endParaRPr>
          </a:p>
          <a:p>
            <a:pPr marL="1371600" lvl="0" indent="-336550" algn="l" rtl="0">
              <a:spcBef>
                <a:spcPts val="0"/>
              </a:spcBef>
              <a:spcAft>
                <a:spcPts val="0"/>
              </a:spcAft>
              <a:buClr>
                <a:srgbClr val="000000"/>
              </a:buClr>
              <a:buSzPts val="1700"/>
              <a:buFont typeface="Times New Roman"/>
              <a:buAutoNum type="romanUcPeriod"/>
            </a:pPr>
            <a:r>
              <a:rPr lang="en" sz="1700">
                <a:solidFill>
                  <a:srgbClr val="424242"/>
                </a:solidFill>
                <a:latin typeface="Times New Roman"/>
                <a:ea typeface="Times New Roman"/>
                <a:cs typeface="Times New Roman"/>
                <a:sym typeface="Times New Roman"/>
              </a:rPr>
              <a:t>Performance</a:t>
            </a:r>
            <a:endParaRPr sz="1700">
              <a:solidFill>
                <a:srgbClr val="424242"/>
              </a:solidFill>
              <a:latin typeface="Times New Roman"/>
              <a:ea typeface="Times New Roman"/>
              <a:cs typeface="Times New Roman"/>
              <a:sym typeface="Times New Roman"/>
            </a:endParaRPr>
          </a:p>
          <a:p>
            <a:pPr marL="1371600" lvl="0" indent="-336550" algn="l" rtl="0">
              <a:spcBef>
                <a:spcPts val="0"/>
              </a:spcBef>
              <a:spcAft>
                <a:spcPts val="0"/>
              </a:spcAft>
              <a:buClr>
                <a:srgbClr val="424242"/>
              </a:buClr>
              <a:buSzPts val="1700"/>
              <a:buFont typeface="Times New Roman"/>
              <a:buAutoNum type="romanUcPeriod"/>
            </a:pPr>
            <a:r>
              <a:rPr lang="en" sz="1700">
                <a:solidFill>
                  <a:srgbClr val="424242"/>
                </a:solidFill>
                <a:latin typeface="Times New Roman"/>
                <a:ea typeface="Times New Roman"/>
                <a:cs typeface="Times New Roman"/>
                <a:sym typeface="Times New Roman"/>
              </a:rPr>
              <a:t>Scalability</a:t>
            </a:r>
            <a:endParaRPr sz="1700">
              <a:solidFill>
                <a:srgbClr val="424242"/>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42424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1371600" lvl="0" indent="0" algn="l" rtl="0">
              <a:spcBef>
                <a:spcPts val="0"/>
              </a:spcBef>
              <a:spcAft>
                <a:spcPts val="0"/>
              </a:spcAft>
              <a:buNone/>
            </a:pPr>
            <a:endParaRPr sz="1200">
              <a:solidFill>
                <a:srgbClr val="424242"/>
              </a:solidFill>
              <a:latin typeface="Times New Roman"/>
              <a:ea typeface="Times New Roman"/>
              <a:cs typeface="Times New Roman"/>
              <a:sym typeface="Times New Roman"/>
            </a:endParaRPr>
          </a:p>
          <a:p>
            <a:pPr marL="137160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7"/>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02" name="Google Shape;402;p57"/>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03" name="Google Shape;403;p57"/>
          <p:cNvSpPr txBox="1">
            <a:spLocks noGrp="1"/>
          </p:cNvSpPr>
          <p:nvPr>
            <p:ph type="subTitle" idx="1"/>
          </p:nvPr>
        </p:nvSpPr>
        <p:spPr>
          <a:xfrm>
            <a:off x="2437200" y="768750"/>
            <a:ext cx="5667300" cy="409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 </a:t>
            </a:r>
            <a:r>
              <a:rPr lang="en" sz="1200" b="1">
                <a:solidFill>
                  <a:srgbClr val="000000"/>
                </a:solidFill>
                <a:latin typeface="Times New Roman"/>
                <a:ea typeface="Times New Roman"/>
                <a:cs typeface="Times New Roman"/>
                <a:sym typeface="Times New Roman"/>
              </a:rPr>
              <a:t> d- </a:t>
            </a:r>
            <a:r>
              <a:rPr lang="en" sz="1200" b="1">
                <a:solidFill>
                  <a:srgbClr val="0C0C0C"/>
                </a:solidFill>
                <a:latin typeface="Times New Roman"/>
                <a:ea typeface="Times New Roman"/>
                <a:cs typeface="Times New Roman"/>
                <a:sym typeface="Times New Roman"/>
              </a:rPr>
              <a:t>SYSTEM REQUIREMENTS</a:t>
            </a:r>
            <a:endParaRPr sz="1200" b="1">
              <a:solidFill>
                <a:srgbClr val="0C0C0C"/>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0C0C0C"/>
                </a:solidFill>
                <a:latin typeface="Times New Roman"/>
                <a:ea typeface="Times New Roman"/>
                <a:cs typeface="Times New Roman"/>
                <a:sym typeface="Times New Roman"/>
              </a:rPr>
              <a:t>                    </a:t>
            </a:r>
            <a:r>
              <a:rPr lang="en" sz="1200">
                <a:solidFill>
                  <a:srgbClr val="282828"/>
                </a:solidFill>
                <a:latin typeface="Times New Roman"/>
                <a:ea typeface="Times New Roman"/>
                <a:cs typeface="Times New Roman"/>
                <a:sym typeface="Times New Roman"/>
              </a:rPr>
              <a:t>The system consists of three views: donor(Auction, charity), food_collector,  Admin. </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1200"/>
              </a:spcBef>
              <a:spcAft>
                <a:spcPts val="0"/>
              </a:spcAft>
              <a:buClr>
                <a:srgbClr val="282828"/>
              </a:buClr>
              <a:buSzPts val="1200"/>
              <a:buFont typeface="Times New Roman"/>
              <a:buAutoNum type="romanUcPeriod"/>
            </a:pPr>
            <a:r>
              <a:rPr lang="en" sz="1200">
                <a:solidFill>
                  <a:srgbClr val="282828"/>
                </a:solidFill>
                <a:latin typeface="Times New Roman"/>
                <a:ea typeface="Times New Roman"/>
                <a:cs typeface="Times New Roman"/>
                <a:sym typeface="Times New Roman"/>
              </a:rPr>
              <a:t>Each user should have an account.</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282828"/>
              </a:buClr>
              <a:buSzPts val="1200"/>
              <a:buFont typeface="Times New Roman"/>
              <a:buAutoNum type="romanUcPeriod"/>
            </a:pPr>
            <a:r>
              <a:rPr lang="en" sz="1200">
                <a:solidFill>
                  <a:srgbClr val="282828"/>
                </a:solidFill>
                <a:latin typeface="Times New Roman"/>
                <a:ea typeface="Times New Roman"/>
                <a:cs typeface="Times New Roman"/>
                <a:sym typeface="Times New Roman"/>
              </a:rPr>
              <a:t>Each use has a wallet account</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282828"/>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manage user data and transactions</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282828"/>
              </a:buClr>
              <a:buSzPts val="1200"/>
              <a:buFont typeface="Times New Roman"/>
              <a:buAutoNum type="romanUcPeriod"/>
            </a:pPr>
            <a:r>
              <a:rPr lang="en" sz="1200">
                <a:solidFill>
                  <a:srgbClr val="282828"/>
                </a:solidFill>
                <a:latin typeface="Times New Roman"/>
                <a:ea typeface="Times New Roman"/>
                <a:cs typeface="Times New Roman"/>
                <a:sym typeface="Times New Roman"/>
              </a:rPr>
              <a:t>Post food either for free or an auction price</a:t>
            </a:r>
            <a:endParaRPr sz="1200">
              <a:solidFill>
                <a:srgbClr val="282828"/>
              </a:solidFill>
              <a:latin typeface="Times New Roman"/>
              <a:ea typeface="Times New Roman"/>
              <a:cs typeface="Times New Roman"/>
              <a:sym typeface="Times New Roman"/>
            </a:endParaRPr>
          </a:p>
          <a:p>
            <a:pPr marL="1371600" lvl="0" indent="-304800" algn="l" rtl="0">
              <a:spcBef>
                <a:spcPts val="0"/>
              </a:spcBef>
              <a:spcAft>
                <a:spcPts val="0"/>
              </a:spcAft>
              <a:buClr>
                <a:srgbClr val="282828"/>
              </a:buClr>
              <a:buSzPts val="1200"/>
              <a:buFont typeface="Times New Roman"/>
              <a:buAutoNum type="romanUcPeriod"/>
            </a:pPr>
            <a:r>
              <a:rPr lang="en" sz="1200">
                <a:solidFill>
                  <a:srgbClr val="282828"/>
                </a:solidFill>
                <a:latin typeface="Times New Roman"/>
                <a:ea typeface="Times New Roman"/>
                <a:cs typeface="Times New Roman"/>
                <a:sym typeface="Times New Roman"/>
              </a:rPr>
              <a:t>They collect food stipulated agreements  </a:t>
            </a:r>
            <a:endParaRPr sz="1200">
              <a:solidFill>
                <a:srgbClr val="282828"/>
              </a:solidFill>
              <a:latin typeface="Times New Roman"/>
              <a:ea typeface="Times New Roman"/>
              <a:cs typeface="Times New Roman"/>
              <a:sym typeface="Times New Roman"/>
            </a:endParaRPr>
          </a:p>
          <a:p>
            <a:pPr marL="0" lvl="0" indent="0" algn="l" rtl="0">
              <a:spcBef>
                <a:spcPts val="1200"/>
              </a:spcBef>
              <a:spcAft>
                <a:spcPts val="0"/>
              </a:spcAft>
              <a:buNone/>
            </a:pPr>
            <a:r>
              <a:rPr lang="en" sz="1200" b="1">
                <a:solidFill>
                  <a:srgbClr val="000000"/>
                </a:solidFill>
                <a:latin typeface="Times New Roman"/>
                <a:ea typeface="Times New Roman"/>
                <a:cs typeface="Times New Roman"/>
                <a:sym typeface="Times New Roman"/>
              </a:rPr>
              <a:t>            e- </a:t>
            </a:r>
            <a:r>
              <a:rPr lang="en" sz="1200" b="1">
                <a:solidFill>
                  <a:srgbClr val="0C0C0C"/>
                </a:solidFill>
                <a:latin typeface="Times New Roman"/>
                <a:ea typeface="Times New Roman"/>
                <a:cs typeface="Times New Roman"/>
                <a:sym typeface="Times New Roman"/>
              </a:rPr>
              <a:t>USER REQUIREMENTS</a:t>
            </a:r>
            <a:endParaRPr sz="1200" b="1">
              <a:solidFill>
                <a:srgbClr val="0C0C0C"/>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C0C0C"/>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Each and every user has ability to auction and take food on auction </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 Each user has an account</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000000"/>
                </a:solidFill>
                <a:latin typeface="Times New Roman"/>
                <a:ea typeface="Times New Roman"/>
                <a:cs typeface="Times New Roman"/>
                <a:sym typeface="Times New Roman"/>
              </a:rPr>
              <a:t>Each user can register to the application</a:t>
            </a: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Users can make collections</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Users can exchange messages</a:t>
            </a:r>
            <a:endParaRPr sz="1200">
              <a:solidFill>
                <a:srgbClr val="282828"/>
              </a:solidFill>
              <a:latin typeface="Times New Roman"/>
              <a:ea typeface="Times New Roman"/>
              <a:cs typeface="Times New Roman"/>
              <a:sym typeface="Times New Roman"/>
            </a:endParaRPr>
          </a:p>
          <a:p>
            <a:pPr marL="1371600" lvl="0" indent="0" algn="l" rtl="0">
              <a:spcBef>
                <a:spcPts val="1200"/>
              </a:spcBef>
              <a:spcAft>
                <a:spcPts val="0"/>
              </a:spcAft>
              <a:buNone/>
            </a:pPr>
            <a:endParaRPr sz="1000">
              <a:solidFill>
                <a:srgbClr val="282828"/>
              </a:solidFill>
              <a:latin typeface="Times New Roman"/>
              <a:ea typeface="Times New Roman"/>
              <a:cs typeface="Times New Roman"/>
              <a:sym typeface="Times New Roman"/>
            </a:endParaRPr>
          </a:p>
          <a:p>
            <a:pPr marL="0" lvl="0" indent="0" algn="l" rtl="0">
              <a:spcBef>
                <a:spcPts val="1200"/>
              </a:spcBef>
              <a:spcAft>
                <a:spcPts val="0"/>
              </a:spcAft>
              <a:buNone/>
            </a:pPr>
            <a:endParaRPr sz="10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09" name="Google Shape;409;p58"/>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10" name="Google Shape;410;p58"/>
          <p:cNvSpPr txBox="1">
            <a:spLocks noGrp="1"/>
          </p:cNvSpPr>
          <p:nvPr>
            <p:ph type="subTitle" idx="1"/>
          </p:nvPr>
        </p:nvSpPr>
        <p:spPr>
          <a:xfrm>
            <a:off x="2465150" y="705175"/>
            <a:ext cx="5667300" cy="38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200" b="1">
                <a:solidFill>
                  <a:srgbClr val="000000"/>
                </a:solidFill>
                <a:latin typeface="Times New Roman"/>
                <a:ea typeface="Times New Roman"/>
                <a:cs typeface="Times New Roman"/>
                <a:sym typeface="Times New Roman"/>
              </a:rPr>
              <a:t> f- DONOR FEATURES</a:t>
            </a:r>
            <a:endParaRPr sz="12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1371600" lvl="0" indent="-304800" algn="l" rtl="0">
              <a:lnSpc>
                <a:spcPct val="115000"/>
              </a:lnSpc>
              <a:spcBef>
                <a:spcPts val="120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Donors can make food donation advertisement on available food</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Donors delete food donation post</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Donors can make food donations free or open for minimum auctioning</a:t>
            </a:r>
            <a:endParaRPr sz="1200">
              <a:solidFill>
                <a:srgbClr val="282828"/>
              </a:solidFill>
              <a:latin typeface="Times New Roman"/>
              <a:ea typeface="Times New Roman"/>
              <a:cs typeface="Times New Roman"/>
              <a:sym typeface="Times New Roman"/>
            </a:endParaRPr>
          </a:p>
          <a:p>
            <a:pPr marL="1371600" lvl="0" indent="-304800" algn="l" rtl="0">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Donors view collector profile </a:t>
            </a:r>
            <a:endParaRPr sz="1200">
              <a:solidFill>
                <a:srgbClr val="282828"/>
              </a:solidFill>
              <a:latin typeface="Times New Roman"/>
              <a:ea typeface="Times New Roman"/>
              <a:cs typeface="Times New Roman"/>
              <a:sym typeface="Times New Roman"/>
            </a:endParaRPr>
          </a:p>
          <a:p>
            <a:pPr marL="1371600" lvl="0" indent="0" algn="l" rtl="0">
              <a:spcBef>
                <a:spcPts val="0"/>
              </a:spcBef>
              <a:spcAft>
                <a:spcPts val="0"/>
              </a:spcAft>
              <a:buNone/>
            </a:pPr>
            <a:endParaRPr sz="1200">
              <a:solidFill>
                <a:srgbClr val="282828"/>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200" b="1">
                <a:solidFill>
                  <a:srgbClr val="000000"/>
                </a:solidFill>
                <a:latin typeface="Times New Roman"/>
                <a:ea typeface="Times New Roman"/>
                <a:cs typeface="Times New Roman"/>
                <a:sym typeface="Times New Roman"/>
              </a:rPr>
              <a:t>g- ADMIN FEATURES</a:t>
            </a:r>
            <a:endParaRPr sz="1200" b="1">
              <a:solidFill>
                <a:srgbClr val="000000"/>
              </a:solidFill>
              <a:latin typeface="Times New Roman"/>
              <a:ea typeface="Times New Roman"/>
              <a:cs typeface="Times New Roman"/>
              <a:sym typeface="Times New Roman"/>
            </a:endParaRPr>
          </a:p>
          <a:p>
            <a:pPr marL="1371600" lvl="0" indent="-304800" algn="l" rtl="0">
              <a:lnSpc>
                <a:spcPct val="115000"/>
              </a:lnSpc>
              <a:spcBef>
                <a:spcPts val="120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can delete food donation post</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can manage user data in database</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can view all the pending donations along with status.</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can view all the donations that they have received.</a:t>
            </a:r>
            <a:endParaRPr sz="1200">
              <a:solidFill>
                <a:srgbClr val="282828"/>
              </a:solidFill>
              <a:latin typeface="Times New Roman"/>
              <a:ea typeface="Times New Roman"/>
              <a:cs typeface="Times New Roman"/>
              <a:sym typeface="Times New Roman"/>
            </a:endParaRPr>
          </a:p>
          <a:p>
            <a:pPr marL="1371600" lvl="0" indent="-304800" algn="l" rtl="0">
              <a:lnSpc>
                <a:spcPct val="115000"/>
              </a:lnSpc>
              <a:spcBef>
                <a:spcPts val="0"/>
              </a:spcBef>
              <a:spcAft>
                <a:spcPts val="0"/>
              </a:spcAft>
              <a:buClr>
                <a:srgbClr val="000000"/>
              </a:buClr>
              <a:buSzPts val="1200"/>
              <a:buFont typeface="Times New Roman"/>
              <a:buAutoNum type="romanUcPeriod"/>
            </a:pPr>
            <a:r>
              <a:rPr lang="en" sz="1200">
                <a:solidFill>
                  <a:srgbClr val="282828"/>
                </a:solidFill>
                <a:latin typeface="Times New Roman"/>
                <a:ea typeface="Times New Roman"/>
                <a:cs typeface="Times New Roman"/>
                <a:sym typeface="Times New Roman"/>
              </a:rPr>
              <a:t>Admins can delete user account</a:t>
            </a:r>
            <a:r>
              <a:rPr lang="en" sz="12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200">
              <a:solidFill>
                <a:srgbClr val="282828"/>
              </a:solidFill>
              <a:latin typeface="Times New Roman"/>
              <a:ea typeface="Times New Roman"/>
              <a:cs typeface="Times New Roman"/>
              <a:sym typeface="Times New Roman"/>
            </a:endParaRPr>
          </a:p>
          <a:p>
            <a:pPr marL="0" lvl="0" indent="0" algn="l" rtl="0">
              <a:spcBef>
                <a:spcPts val="120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16" name="Google Shape;416;p59"/>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17" name="Google Shape;417;p59"/>
          <p:cNvSpPr txBox="1">
            <a:spLocks noGrp="1"/>
          </p:cNvSpPr>
          <p:nvPr>
            <p:ph type="subTitle" idx="1"/>
          </p:nvPr>
        </p:nvSpPr>
        <p:spPr>
          <a:xfrm>
            <a:off x="2451175" y="1146125"/>
            <a:ext cx="5667300" cy="38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h- COLLECTOR FEATURES</a:t>
            </a:r>
            <a:endParaRPr sz="1700" b="1">
              <a:solidFill>
                <a:srgbClr val="000000"/>
              </a:solidFill>
              <a:latin typeface="Times New Roman"/>
              <a:ea typeface="Times New Roman"/>
              <a:cs typeface="Times New Roman"/>
              <a:sym typeface="Times New Roman"/>
            </a:endParaRPr>
          </a:p>
          <a:p>
            <a:pPr marL="1371600" lvl="0" indent="-336550" algn="l" rtl="0">
              <a:lnSpc>
                <a:spcPct val="115000"/>
              </a:lnSpc>
              <a:spcBef>
                <a:spcPts val="1200"/>
              </a:spcBef>
              <a:spcAft>
                <a:spcPts val="0"/>
              </a:spcAft>
              <a:buClr>
                <a:srgbClr val="000000"/>
              </a:buClr>
              <a:buSzPts val="1700"/>
              <a:buFont typeface="Times New Roman"/>
              <a:buAutoNum type="romanUcPeriod"/>
            </a:pPr>
            <a:r>
              <a:rPr lang="en" sz="1700">
                <a:solidFill>
                  <a:srgbClr val="282828"/>
                </a:solidFill>
                <a:latin typeface="Times New Roman"/>
                <a:ea typeface="Times New Roman"/>
                <a:cs typeface="Times New Roman"/>
                <a:sym typeface="Times New Roman"/>
              </a:rPr>
              <a:t>Collector will receive notifications from admins to collect food from donor's homes.</a:t>
            </a:r>
            <a:endParaRPr sz="1700">
              <a:solidFill>
                <a:srgbClr val="282828"/>
              </a:solidFill>
              <a:latin typeface="Times New Roman"/>
              <a:ea typeface="Times New Roman"/>
              <a:cs typeface="Times New Roman"/>
              <a:sym typeface="Times New Roman"/>
            </a:endParaRPr>
          </a:p>
          <a:p>
            <a:pPr marL="1371600" lvl="0" indent="-336550" algn="l" rtl="0">
              <a:lnSpc>
                <a:spcPct val="115000"/>
              </a:lnSpc>
              <a:spcBef>
                <a:spcPts val="0"/>
              </a:spcBef>
              <a:spcAft>
                <a:spcPts val="0"/>
              </a:spcAft>
              <a:buClr>
                <a:srgbClr val="000000"/>
              </a:buClr>
              <a:buSzPts val="1700"/>
              <a:buFont typeface="Times New Roman"/>
              <a:buAutoNum type="romanUcPeriod"/>
            </a:pPr>
            <a:r>
              <a:rPr lang="en" sz="1700">
                <a:solidFill>
                  <a:srgbClr val="282828"/>
                </a:solidFill>
                <a:latin typeface="Times New Roman"/>
                <a:ea typeface="Times New Roman"/>
                <a:cs typeface="Times New Roman"/>
                <a:sym typeface="Times New Roman"/>
              </a:rPr>
              <a:t>Collectors can mark their collection upon collection of food from the donor's home.</a:t>
            </a:r>
            <a:endParaRPr sz="1700">
              <a:solidFill>
                <a:srgbClr val="282828"/>
              </a:solidFill>
              <a:latin typeface="Times New Roman"/>
              <a:ea typeface="Times New Roman"/>
              <a:cs typeface="Times New Roman"/>
              <a:sym typeface="Times New Roman"/>
            </a:endParaRPr>
          </a:p>
          <a:p>
            <a:pPr marL="1371600" lvl="0" indent="-336550" algn="l" rtl="0">
              <a:lnSpc>
                <a:spcPct val="115000"/>
              </a:lnSpc>
              <a:spcBef>
                <a:spcPts val="0"/>
              </a:spcBef>
              <a:spcAft>
                <a:spcPts val="0"/>
              </a:spcAft>
              <a:buClr>
                <a:srgbClr val="000000"/>
              </a:buClr>
              <a:buSzPts val="1700"/>
              <a:buFont typeface="Times New Roman"/>
              <a:buAutoNum type="romanUcPeriod"/>
            </a:pPr>
            <a:r>
              <a:rPr lang="en" sz="1700">
                <a:solidFill>
                  <a:srgbClr val="282828"/>
                </a:solidFill>
                <a:latin typeface="Times New Roman"/>
                <a:ea typeface="Times New Roman"/>
                <a:cs typeface="Times New Roman"/>
                <a:sym typeface="Times New Roman"/>
              </a:rPr>
              <a:t>Collectors can recommend Donors.</a:t>
            </a:r>
            <a:endParaRPr sz="1700">
              <a:solidFill>
                <a:srgbClr val="282828"/>
              </a:solidFill>
              <a:latin typeface="Times New Roman"/>
              <a:ea typeface="Times New Roman"/>
              <a:cs typeface="Times New Roman"/>
              <a:sym typeface="Times New Roman"/>
            </a:endParaRPr>
          </a:p>
          <a:p>
            <a:pPr marL="1371600" lvl="0" indent="-336550" algn="l" rtl="0">
              <a:lnSpc>
                <a:spcPct val="115000"/>
              </a:lnSpc>
              <a:spcBef>
                <a:spcPts val="0"/>
              </a:spcBef>
              <a:spcAft>
                <a:spcPts val="0"/>
              </a:spcAft>
              <a:buClr>
                <a:srgbClr val="000000"/>
              </a:buClr>
              <a:buSzPts val="1700"/>
              <a:buFont typeface="Times New Roman"/>
              <a:buAutoNum type="romanUcPeriod"/>
            </a:pPr>
            <a:r>
              <a:rPr lang="en" sz="1700">
                <a:solidFill>
                  <a:srgbClr val="282828"/>
                </a:solidFill>
                <a:latin typeface="Times New Roman"/>
                <a:ea typeface="Times New Roman"/>
                <a:cs typeface="Times New Roman"/>
                <a:sym typeface="Times New Roman"/>
              </a:rPr>
              <a:t>Collectors can make food request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23" name="Google Shape;423;p60"/>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24" name="Google Shape;424;p60"/>
          <p:cNvSpPr txBox="1">
            <a:spLocks noGrp="1"/>
          </p:cNvSpPr>
          <p:nvPr>
            <p:ph type="subTitle" idx="1"/>
          </p:nvPr>
        </p:nvSpPr>
        <p:spPr>
          <a:xfrm>
            <a:off x="1692050" y="1153050"/>
            <a:ext cx="5667300" cy="28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 sz="1700" b="1">
                <a:solidFill>
                  <a:srgbClr val="000000"/>
                </a:solidFill>
                <a:latin typeface="Times New Roman"/>
                <a:ea typeface="Times New Roman"/>
                <a:cs typeface="Times New Roman"/>
                <a:sym typeface="Times New Roman"/>
              </a:rPr>
              <a:t>4- UML DESIGN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25" name="Google Shape;425;p60"/>
          <p:cNvPicPr preferRelativeResize="0"/>
          <p:nvPr/>
        </p:nvPicPr>
        <p:blipFill rotWithShape="1">
          <a:blip r:embed="rId3">
            <a:alphaModFix/>
          </a:blip>
          <a:srcRect l="5555" r="5555"/>
          <a:stretch/>
        </p:blipFill>
        <p:spPr>
          <a:xfrm>
            <a:off x="844325" y="2731200"/>
            <a:ext cx="1843625" cy="1586075"/>
          </a:xfrm>
          <a:prstGeom prst="rect">
            <a:avLst/>
          </a:prstGeom>
          <a:noFill/>
          <a:ln>
            <a:noFill/>
          </a:ln>
        </p:spPr>
      </p:pic>
      <p:pic>
        <p:nvPicPr>
          <p:cNvPr id="426" name="Google Shape;426;p60"/>
          <p:cNvPicPr preferRelativeResize="0"/>
          <p:nvPr/>
        </p:nvPicPr>
        <p:blipFill rotWithShape="1">
          <a:blip r:embed="rId3">
            <a:alphaModFix/>
          </a:blip>
          <a:srcRect l="5555" r="5555"/>
          <a:stretch/>
        </p:blipFill>
        <p:spPr>
          <a:xfrm>
            <a:off x="6390650" y="821101"/>
            <a:ext cx="1843625" cy="132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1"/>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32" name="Google Shape;432;p61"/>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33" name="Google Shape;433;p61"/>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 </a:t>
            </a:r>
            <a:r>
              <a:rPr lang="en" sz="1700" b="1">
                <a:solidFill>
                  <a:srgbClr val="000000"/>
                </a:solidFill>
                <a:latin typeface="Times New Roman"/>
                <a:ea typeface="Times New Roman"/>
                <a:cs typeface="Times New Roman"/>
                <a:sym typeface="Times New Roman"/>
              </a:rPr>
              <a:t> CLASS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434" name="Google Shape;434;p61"/>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The class diagram below shows the connection and dependencies between the classes. The class diagram can be used to generate the ERD of the system.</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35" name="Google Shape;435;p61"/>
          <p:cNvPicPr preferRelativeResize="0"/>
          <p:nvPr/>
        </p:nvPicPr>
        <p:blipFill>
          <a:blip r:embed="rId3">
            <a:alphaModFix/>
          </a:blip>
          <a:stretch>
            <a:fillRect/>
          </a:stretch>
        </p:blipFill>
        <p:spPr>
          <a:xfrm>
            <a:off x="3382275" y="1203200"/>
            <a:ext cx="5101700" cy="2743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2"/>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41" name="Google Shape;441;p62"/>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42" name="Google Shape;442;p62"/>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b- </a:t>
            </a:r>
            <a:r>
              <a:rPr lang="en" sz="1700" b="1">
                <a:solidFill>
                  <a:srgbClr val="000000"/>
                </a:solidFill>
                <a:latin typeface="Times New Roman"/>
                <a:ea typeface="Times New Roman"/>
                <a:cs typeface="Times New Roman"/>
                <a:sym typeface="Times New Roman"/>
              </a:rPr>
              <a:t> USE CASE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43" name="Google Shape;443;p62"/>
          <p:cNvPicPr preferRelativeResize="0"/>
          <p:nvPr/>
        </p:nvPicPr>
        <p:blipFill>
          <a:blip r:embed="rId3">
            <a:alphaModFix/>
          </a:blip>
          <a:stretch>
            <a:fillRect/>
          </a:stretch>
        </p:blipFill>
        <p:spPr>
          <a:xfrm>
            <a:off x="3522050" y="1315025"/>
            <a:ext cx="4921550" cy="2973425"/>
          </a:xfrm>
          <a:prstGeom prst="rect">
            <a:avLst/>
          </a:prstGeom>
          <a:noFill/>
          <a:ln>
            <a:noFill/>
          </a:ln>
        </p:spPr>
      </p:pic>
      <p:sp>
        <p:nvSpPr>
          <p:cNvPr id="444" name="Google Shape;444;p62"/>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The use cases represent the processes of our system. The various use cases are: Registration, Login, Logout, Forgot password, Create food post, Collect food post, Make deposit into wallet, Recommend Donor, Messaging(chat), Upload photo. The interaction between these use cases and their constraints is shown by the help of a use case diagram.</a:t>
            </a:r>
            <a:endParaRPr sz="13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3"/>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50" name="Google Shape;450;p63"/>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51" name="Google Shape;451;p63"/>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c- </a:t>
            </a:r>
            <a:r>
              <a:rPr lang="en" sz="1700" b="1">
                <a:solidFill>
                  <a:srgbClr val="000000"/>
                </a:solidFill>
                <a:latin typeface="Times New Roman"/>
                <a:ea typeface="Times New Roman"/>
                <a:cs typeface="Times New Roman"/>
                <a:sym typeface="Times New Roman"/>
              </a:rPr>
              <a:t> ACTIVITY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452" name="Google Shape;452;p63"/>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To give us a behavioral view we decided to model the flow of the system in terms of the two major activities of the system in an activity diagram. Activity diagram to collect and donate food</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53" name="Google Shape;453;p63"/>
          <p:cNvPicPr preferRelativeResize="0"/>
          <p:nvPr/>
        </p:nvPicPr>
        <p:blipFill>
          <a:blip r:embed="rId3">
            <a:alphaModFix/>
          </a:blip>
          <a:stretch>
            <a:fillRect/>
          </a:stretch>
        </p:blipFill>
        <p:spPr>
          <a:xfrm>
            <a:off x="3311075" y="1328125"/>
            <a:ext cx="5172901" cy="3017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4"/>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59" name="Google Shape;459;p64"/>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60" name="Google Shape;460;p64"/>
          <p:cNvSpPr txBox="1">
            <a:spLocks noGrp="1"/>
          </p:cNvSpPr>
          <p:nvPr>
            <p:ph type="subTitle" idx="1"/>
          </p:nvPr>
        </p:nvSpPr>
        <p:spPr>
          <a:xfrm>
            <a:off x="1369575" y="0"/>
            <a:ext cx="5667300" cy="28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 sz="1700" b="1">
                <a:solidFill>
                  <a:srgbClr val="000000"/>
                </a:solidFill>
                <a:latin typeface="Times New Roman"/>
                <a:ea typeface="Times New Roman"/>
                <a:cs typeface="Times New Roman"/>
                <a:sym typeface="Times New Roman"/>
              </a:rPr>
              <a:t>SEQUENCE DIAGRAM</a:t>
            </a:r>
            <a:endParaRPr sz="1700" b="1">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The Development of our system needs detailed description and so we try to implement most of our meaningful use cases as sequence diagrams to show the flow of each use case.</a:t>
            </a:r>
            <a:endParaRPr sz="17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8"/>
          <p:cNvPicPr preferRelativeResize="0"/>
          <p:nvPr/>
        </p:nvPicPr>
        <p:blipFill rotWithShape="1">
          <a:blip r:embed="rId3">
            <a:alphaModFix/>
          </a:blip>
          <a:srcRect l="36216" t="980"/>
          <a:stretch/>
        </p:blipFill>
        <p:spPr>
          <a:xfrm>
            <a:off x="4572000" y="0"/>
            <a:ext cx="4572001" cy="5143500"/>
          </a:xfrm>
          <a:prstGeom prst="rect">
            <a:avLst/>
          </a:prstGeom>
          <a:noFill/>
          <a:ln>
            <a:noFill/>
          </a:ln>
        </p:spPr>
      </p:pic>
      <p:sp>
        <p:nvSpPr>
          <p:cNvPr id="268" name="Google Shape;268;p38"/>
          <p:cNvSpPr txBox="1">
            <a:spLocks noGrp="1"/>
          </p:cNvSpPr>
          <p:nvPr>
            <p:ph type="body" idx="1"/>
          </p:nvPr>
        </p:nvSpPr>
        <p:spPr>
          <a:xfrm>
            <a:off x="720000" y="906200"/>
            <a:ext cx="3090000" cy="15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CHAPTER 1</a:t>
            </a:r>
            <a:endParaRPr sz="2500" b="1"/>
          </a:p>
          <a:p>
            <a:pPr marL="0" lvl="0" indent="0" algn="l" rtl="0">
              <a:spcBef>
                <a:spcPts val="1600"/>
              </a:spcBef>
              <a:spcAft>
                <a:spcPts val="1600"/>
              </a:spcAft>
              <a:buNone/>
            </a:pPr>
            <a:r>
              <a:rPr lang="en" sz="3000" b="1"/>
              <a:t>GENERAL INTRODUCTION</a:t>
            </a:r>
            <a:endParaRPr sz="3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5"/>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66" name="Google Shape;466;p65"/>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67" name="Google Shape;467;p65"/>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I- </a:t>
            </a:r>
            <a:r>
              <a:rPr lang="en" sz="1700" b="1">
                <a:solidFill>
                  <a:srgbClr val="000000"/>
                </a:solidFill>
                <a:latin typeface="Times New Roman"/>
                <a:ea typeface="Times New Roman"/>
                <a:cs typeface="Times New Roman"/>
                <a:sym typeface="Times New Roman"/>
              </a:rPr>
              <a:t> REGISTRATION SEQUENCE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468" name="Google Shape;468;p65"/>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The sequence diagram explains the registration process of our application.</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69" name="Google Shape;469;p65"/>
          <p:cNvPicPr preferRelativeResize="0"/>
          <p:nvPr/>
        </p:nvPicPr>
        <p:blipFill>
          <a:blip r:embed="rId3">
            <a:alphaModFix/>
          </a:blip>
          <a:stretch>
            <a:fillRect/>
          </a:stretch>
        </p:blipFill>
        <p:spPr>
          <a:xfrm>
            <a:off x="3144800" y="1227675"/>
            <a:ext cx="5315675" cy="3245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6"/>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75" name="Google Shape;475;p66"/>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76" name="Google Shape;476;p66"/>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I- </a:t>
            </a:r>
            <a:r>
              <a:rPr lang="en" sz="1700" b="1">
                <a:solidFill>
                  <a:srgbClr val="000000"/>
                </a:solidFill>
                <a:latin typeface="Times New Roman"/>
                <a:ea typeface="Times New Roman"/>
                <a:cs typeface="Times New Roman"/>
                <a:sym typeface="Times New Roman"/>
              </a:rPr>
              <a:t> LOGIN/LOGOUT SEQUENCE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477" name="Google Shape;477;p66"/>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This sequence diagram explains the login and logout process of our application</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78" name="Google Shape;478;p66"/>
          <p:cNvPicPr preferRelativeResize="0"/>
          <p:nvPr/>
        </p:nvPicPr>
        <p:blipFill>
          <a:blip r:embed="rId3">
            <a:alphaModFix/>
          </a:blip>
          <a:stretch>
            <a:fillRect/>
          </a:stretch>
        </p:blipFill>
        <p:spPr>
          <a:xfrm>
            <a:off x="3578075" y="1298600"/>
            <a:ext cx="4794100" cy="3170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84" name="Google Shape;484;p67"/>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485" name="Google Shape;485;p67"/>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I- </a:t>
            </a:r>
            <a:r>
              <a:rPr lang="en" sz="1700" b="1">
                <a:solidFill>
                  <a:srgbClr val="000000"/>
                </a:solidFill>
                <a:latin typeface="Times New Roman"/>
                <a:ea typeface="Times New Roman"/>
                <a:cs typeface="Times New Roman"/>
                <a:sym typeface="Times New Roman"/>
              </a:rPr>
              <a:t> CREATE FOOD POST SEQUENCE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486" name="Google Shape;486;p67"/>
          <p:cNvSpPr txBox="1">
            <a:spLocks noGrp="1"/>
          </p:cNvSpPr>
          <p:nvPr>
            <p:ph type="subTitle" idx="1"/>
          </p:nvPr>
        </p:nvSpPr>
        <p:spPr>
          <a:xfrm>
            <a:off x="656750" y="1663275"/>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latin typeface="Times New Roman"/>
                <a:ea typeface="Times New Roman"/>
                <a:cs typeface="Times New Roman"/>
                <a:sym typeface="Times New Roman"/>
              </a:rPr>
              <a:t>Donors use this process to create food post in which the want to advertise or give out at an auction they can also access all options to creating the food post. Users are allowed to upload post images as explained by the following sequence diagram</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487" name="Google Shape;487;p67"/>
          <p:cNvPicPr preferRelativeResize="0"/>
          <p:nvPr/>
        </p:nvPicPr>
        <p:blipFill>
          <a:blip r:embed="rId3">
            <a:alphaModFix/>
          </a:blip>
          <a:stretch>
            <a:fillRect/>
          </a:stretch>
        </p:blipFill>
        <p:spPr>
          <a:xfrm>
            <a:off x="3380925" y="1633425"/>
            <a:ext cx="5103050" cy="2347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493" name="Google Shape;493;p68"/>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94" name="Google Shape;494;p68"/>
          <p:cNvSpPr txBox="1">
            <a:spLocks noGrp="1"/>
          </p:cNvSpPr>
          <p:nvPr>
            <p:ph type="subTitle" idx="1"/>
          </p:nvPr>
        </p:nvSpPr>
        <p:spPr>
          <a:xfrm>
            <a:off x="2347950" y="181700"/>
            <a:ext cx="56673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5- </a:t>
            </a:r>
            <a:r>
              <a:rPr lang="en" sz="1400" b="1">
                <a:solidFill>
                  <a:srgbClr val="000000"/>
                </a:solidFill>
                <a:latin typeface="Times New Roman"/>
                <a:ea typeface="Times New Roman"/>
                <a:cs typeface="Times New Roman"/>
                <a:sym typeface="Times New Roman"/>
              </a:rPr>
              <a:t>UI DESIGN</a:t>
            </a:r>
            <a:endParaRPr sz="14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   In this phase of our project we will be looking at the UI design and implementation. This entails designing the visual layout and interaction of the application. The UI design includes a range of elements such as the color scheme, icons, buttons, menus and other visual components.</a:t>
            </a:r>
            <a:endParaRPr sz="13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914400" lvl="0" indent="-304800" algn="l" rtl="0">
              <a:spcBef>
                <a:spcPts val="0"/>
              </a:spcBef>
              <a:spcAft>
                <a:spcPts val="0"/>
              </a:spcAft>
              <a:buClr>
                <a:srgbClr val="000000"/>
              </a:buClr>
              <a:buSzPts val="1200"/>
              <a:buFont typeface="Times New Roman"/>
              <a:buAutoNum type="alphaLcPeriod"/>
            </a:pPr>
            <a:r>
              <a:rPr lang="en" sz="1200" b="1">
                <a:solidFill>
                  <a:srgbClr val="000000"/>
                </a:solidFill>
                <a:latin typeface="Times New Roman"/>
                <a:ea typeface="Times New Roman"/>
                <a:cs typeface="Times New Roman"/>
                <a:sym typeface="Times New Roman"/>
              </a:rPr>
              <a:t>UI DESIGN CRITERIA</a:t>
            </a:r>
            <a:endParaRPr sz="12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In order to come out with the UI design there are various        criteria that need to be taken into consideration.</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-Colors</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-Fonts</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-Page size</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-Device type</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-Number of pages</a:t>
            </a:r>
            <a:endParaRPr sz="130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9"/>
          <p:cNvSpPr txBox="1">
            <a:spLocks noGrp="1"/>
          </p:cNvSpPr>
          <p:nvPr>
            <p:ph type="title"/>
          </p:nvPr>
        </p:nvSpPr>
        <p:spPr>
          <a:xfrm>
            <a:off x="776300" y="205300"/>
            <a:ext cx="8057400" cy="660600"/>
          </a:xfrm>
          <a:prstGeom prst="rect">
            <a:avLst/>
          </a:prstGeom>
        </p:spPr>
        <p:txBody>
          <a:bodyPr spcFirstLastPara="1" wrap="square" lIns="91425" tIns="91425" rIns="91425" bIns="91425" anchor="t" anchorCtr="0">
            <a:noAutofit/>
          </a:bodyPr>
          <a:lstStyle/>
          <a:p>
            <a:pPr marL="914400" lvl="0" indent="-317500" algn="l" rtl="0">
              <a:lnSpc>
                <a:spcPct val="115000"/>
              </a:lnSpc>
              <a:spcBef>
                <a:spcPts val="0"/>
              </a:spcBef>
              <a:spcAft>
                <a:spcPts val="0"/>
              </a:spcAft>
              <a:buClr>
                <a:srgbClr val="000000"/>
              </a:buClr>
              <a:buSzPts val="1400"/>
              <a:buFont typeface="Times New Roman"/>
              <a:buAutoNum type="alphaLcPeriod"/>
            </a:pPr>
            <a:r>
              <a:rPr lang="en" sz="1400" b="0">
                <a:solidFill>
                  <a:srgbClr val="000000"/>
                </a:solidFill>
                <a:latin typeface="Times New Roman"/>
                <a:ea typeface="Times New Roman"/>
                <a:cs typeface="Times New Roman"/>
                <a:sym typeface="Times New Roman"/>
              </a:rPr>
              <a:t>SCREENS: There are various screens in our system which includes </a:t>
            </a:r>
            <a:r>
              <a:rPr lang="en" sz="1400"/>
              <a:t> </a:t>
            </a:r>
            <a:endParaRPr sz="1400"/>
          </a:p>
        </p:txBody>
      </p:sp>
      <p:pic>
        <p:nvPicPr>
          <p:cNvPr id="500" name="Google Shape;500;p69"/>
          <p:cNvPicPr preferRelativeResize="0"/>
          <p:nvPr/>
        </p:nvPicPr>
        <p:blipFill>
          <a:blip r:embed="rId3">
            <a:alphaModFix/>
          </a:blip>
          <a:stretch>
            <a:fillRect/>
          </a:stretch>
        </p:blipFill>
        <p:spPr>
          <a:xfrm>
            <a:off x="368375" y="922013"/>
            <a:ext cx="1895475" cy="2933700"/>
          </a:xfrm>
          <a:prstGeom prst="rect">
            <a:avLst/>
          </a:prstGeom>
          <a:noFill/>
          <a:ln>
            <a:noFill/>
          </a:ln>
        </p:spPr>
      </p:pic>
      <p:pic>
        <p:nvPicPr>
          <p:cNvPr id="501" name="Google Shape;501;p69"/>
          <p:cNvPicPr preferRelativeResize="0"/>
          <p:nvPr/>
        </p:nvPicPr>
        <p:blipFill>
          <a:blip r:embed="rId4">
            <a:alphaModFix/>
          </a:blip>
          <a:stretch>
            <a:fillRect/>
          </a:stretch>
        </p:blipFill>
        <p:spPr>
          <a:xfrm>
            <a:off x="2639875" y="922013"/>
            <a:ext cx="1809750" cy="2933700"/>
          </a:xfrm>
          <a:prstGeom prst="rect">
            <a:avLst/>
          </a:prstGeom>
          <a:noFill/>
          <a:ln>
            <a:noFill/>
          </a:ln>
        </p:spPr>
      </p:pic>
      <p:pic>
        <p:nvPicPr>
          <p:cNvPr id="502" name="Google Shape;502;p69"/>
          <p:cNvPicPr preferRelativeResize="0"/>
          <p:nvPr/>
        </p:nvPicPr>
        <p:blipFill>
          <a:blip r:embed="rId5">
            <a:alphaModFix/>
          </a:blip>
          <a:stretch>
            <a:fillRect/>
          </a:stretch>
        </p:blipFill>
        <p:spPr>
          <a:xfrm>
            <a:off x="4741775" y="922000"/>
            <a:ext cx="1924050" cy="2933700"/>
          </a:xfrm>
          <a:prstGeom prst="rect">
            <a:avLst/>
          </a:prstGeom>
          <a:noFill/>
          <a:ln>
            <a:noFill/>
          </a:ln>
        </p:spPr>
      </p:pic>
      <p:pic>
        <p:nvPicPr>
          <p:cNvPr id="503" name="Google Shape;503;p69"/>
          <p:cNvPicPr preferRelativeResize="0"/>
          <p:nvPr/>
        </p:nvPicPr>
        <p:blipFill>
          <a:blip r:embed="rId6">
            <a:alphaModFix/>
          </a:blip>
          <a:stretch>
            <a:fillRect/>
          </a:stretch>
        </p:blipFill>
        <p:spPr>
          <a:xfrm>
            <a:off x="6818225" y="922000"/>
            <a:ext cx="2173375" cy="293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70"/>
          <p:cNvPicPr preferRelativeResize="0"/>
          <p:nvPr/>
        </p:nvPicPr>
        <p:blipFill>
          <a:blip r:embed="rId3">
            <a:alphaModFix/>
          </a:blip>
          <a:stretch>
            <a:fillRect/>
          </a:stretch>
        </p:blipFill>
        <p:spPr>
          <a:xfrm>
            <a:off x="348075" y="945825"/>
            <a:ext cx="2209800" cy="2886075"/>
          </a:xfrm>
          <a:prstGeom prst="rect">
            <a:avLst/>
          </a:prstGeom>
          <a:noFill/>
          <a:ln>
            <a:noFill/>
          </a:ln>
        </p:spPr>
      </p:pic>
      <p:pic>
        <p:nvPicPr>
          <p:cNvPr id="509" name="Google Shape;509;p70"/>
          <p:cNvPicPr preferRelativeResize="0"/>
          <p:nvPr/>
        </p:nvPicPr>
        <p:blipFill>
          <a:blip r:embed="rId4">
            <a:alphaModFix/>
          </a:blip>
          <a:stretch>
            <a:fillRect/>
          </a:stretch>
        </p:blipFill>
        <p:spPr>
          <a:xfrm>
            <a:off x="2710275" y="1018300"/>
            <a:ext cx="1879100" cy="2756013"/>
          </a:xfrm>
          <a:prstGeom prst="rect">
            <a:avLst/>
          </a:prstGeom>
          <a:noFill/>
          <a:ln>
            <a:noFill/>
          </a:ln>
        </p:spPr>
      </p:pic>
      <p:pic>
        <p:nvPicPr>
          <p:cNvPr id="510" name="Google Shape;510;p70"/>
          <p:cNvPicPr preferRelativeResize="0"/>
          <p:nvPr/>
        </p:nvPicPr>
        <p:blipFill>
          <a:blip r:embed="rId5">
            <a:alphaModFix/>
          </a:blip>
          <a:stretch>
            <a:fillRect/>
          </a:stretch>
        </p:blipFill>
        <p:spPr>
          <a:xfrm>
            <a:off x="4741775" y="1018300"/>
            <a:ext cx="2009775" cy="2756025"/>
          </a:xfrm>
          <a:prstGeom prst="rect">
            <a:avLst/>
          </a:prstGeom>
          <a:noFill/>
          <a:ln>
            <a:noFill/>
          </a:ln>
        </p:spPr>
      </p:pic>
      <p:pic>
        <p:nvPicPr>
          <p:cNvPr id="511" name="Google Shape;511;p70"/>
          <p:cNvPicPr preferRelativeResize="0"/>
          <p:nvPr/>
        </p:nvPicPr>
        <p:blipFill>
          <a:blip r:embed="rId6">
            <a:alphaModFix/>
          </a:blip>
          <a:stretch>
            <a:fillRect/>
          </a:stretch>
        </p:blipFill>
        <p:spPr>
          <a:xfrm>
            <a:off x="6903950" y="945825"/>
            <a:ext cx="2087650" cy="282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71"/>
          <p:cNvPicPr preferRelativeResize="0"/>
          <p:nvPr/>
        </p:nvPicPr>
        <p:blipFill>
          <a:blip r:embed="rId3">
            <a:alphaModFix/>
          </a:blip>
          <a:stretch>
            <a:fillRect/>
          </a:stretch>
        </p:blipFill>
        <p:spPr>
          <a:xfrm>
            <a:off x="152400" y="1018300"/>
            <a:ext cx="2066925" cy="3132850"/>
          </a:xfrm>
          <a:prstGeom prst="rect">
            <a:avLst/>
          </a:prstGeom>
          <a:noFill/>
          <a:ln>
            <a:noFill/>
          </a:ln>
        </p:spPr>
      </p:pic>
      <p:pic>
        <p:nvPicPr>
          <p:cNvPr id="517" name="Google Shape;517;p71"/>
          <p:cNvPicPr preferRelativeResize="0"/>
          <p:nvPr/>
        </p:nvPicPr>
        <p:blipFill>
          <a:blip r:embed="rId4">
            <a:alphaModFix/>
          </a:blip>
          <a:stretch>
            <a:fillRect/>
          </a:stretch>
        </p:blipFill>
        <p:spPr>
          <a:xfrm>
            <a:off x="2371725" y="1018300"/>
            <a:ext cx="2217650" cy="3132850"/>
          </a:xfrm>
          <a:prstGeom prst="rect">
            <a:avLst/>
          </a:prstGeom>
          <a:noFill/>
          <a:ln>
            <a:noFill/>
          </a:ln>
        </p:spPr>
      </p:pic>
      <p:pic>
        <p:nvPicPr>
          <p:cNvPr id="518" name="Google Shape;518;p71"/>
          <p:cNvPicPr preferRelativeResize="0"/>
          <p:nvPr/>
        </p:nvPicPr>
        <p:blipFill>
          <a:blip r:embed="rId5">
            <a:alphaModFix/>
          </a:blip>
          <a:stretch>
            <a:fillRect/>
          </a:stretch>
        </p:blipFill>
        <p:spPr>
          <a:xfrm>
            <a:off x="4741775" y="1018300"/>
            <a:ext cx="2009775" cy="3132850"/>
          </a:xfrm>
          <a:prstGeom prst="rect">
            <a:avLst/>
          </a:prstGeom>
          <a:noFill/>
          <a:ln>
            <a:noFill/>
          </a:ln>
        </p:spPr>
      </p:pic>
      <p:pic>
        <p:nvPicPr>
          <p:cNvPr id="519" name="Google Shape;519;p71"/>
          <p:cNvPicPr preferRelativeResize="0"/>
          <p:nvPr/>
        </p:nvPicPr>
        <p:blipFill>
          <a:blip r:embed="rId6">
            <a:alphaModFix/>
          </a:blip>
          <a:stretch>
            <a:fillRect/>
          </a:stretch>
        </p:blipFill>
        <p:spPr>
          <a:xfrm>
            <a:off x="6903950" y="1018300"/>
            <a:ext cx="2087650" cy="3132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2"/>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25" name="Google Shape;525;p72"/>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26" name="Google Shape;526;p72"/>
          <p:cNvSpPr txBox="1">
            <a:spLocks noGrp="1"/>
          </p:cNvSpPr>
          <p:nvPr>
            <p:ph type="subTitle" idx="1"/>
          </p:nvPr>
        </p:nvSpPr>
        <p:spPr>
          <a:xfrm>
            <a:off x="2347950" y="181700"/>
            <a:ext cx="56673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6- </a:t>
            </a:r>
            <a:r>
              <a:rPr lang="en" sz="1400" b="1">
                <a:solidFill>
                  <a:srgbClr val="000000"/>
                </a:solidFill>
                <a:latin typeface="Times New Roman"/>
                <a:ea typeface="Times New Roman"/>
                <a:cs typeface="Times New Roman"/>
                <a:sym typeface="Times New Roman"/>
              </a:rPr>
              <a:t>DATABASE DESIGN</a:t>
            </a:r>
            <a:endParaRPr sz="14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Database design is a collection of steps that help create, implement, and maintain a business's data management systems. The primary purpose of designing a database is to produce physical and logical models of designs for the proposed database system. In order to design a database for our food waste management system (FoodAuc) some relevant information is based under different categories of Database concepts.</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3"/>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32" name="Google Shape;532;p73"/>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533" name="Google Shape;533;p73"/>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I- </a:t>
            </a:r>
            <a:r>
              <a:rPr lang="en" sz="1700" b="1">
                <a:solidFill>
                  <a:srgbClr val="000000"/>
                </a:solidFill>
                <a:latin typeface="Times New Roman"/>
                <a:ea typeface="Times New Roman"/>
                <a:cs typeface="Times New Roman"/>
                <a:sym typeface="Times New Roman"/>
              </a:rPr>
              <a:t> ENTITY RELATIONSHIP DIAGRAM</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534" name="Google Shape;534;p73"/>
          <p:cNvSpPr txBox="1">
            <a:spLocks noGrp="1"/>
          </p:cNvSpPr>
          <p:nvPr>
            <p:ph type="subTitle" idx="1"/>
          </p:nvPr>
        </p:nvSpPr>
        <p:spPr>
          <a:xfrm>
            <a:off x="726650" y="1675000"/>
            <a:ext cx="27954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An entity-relationship diagram, or ER diagram, is essential for modeling the data stored in a database. Below illustrates the ER diagram of our system</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535" name="Google Shape;535;p73"/>
          <p:cNvPicPr preferRelativeResize="0"/>
          <p:nvPr/>
        </p:nvPicPr>
        <p:blipFill>
          <a:blip r:embed="rId3">
            <a:alphaModFix/>
          </a:blip>
          <a:stretch>
            <a:fillRect/>
          </a:stretch>
        </p:blipFill>
        <p:spPr>
          <a:xfrm>
            <a:off x="3325025" y="1487150"/>
            <a:ext cx="5172925" cy="2713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4"/>
          <p:cNvSpPr txBox="1">
            <a:spLocks noGrp="1"/>
          </p:cNvSpPr>
          <p:nvPr>
            <p:ph type="title"/>
          </p:nvPr>
        </p:nvSpPr>
        <p:spPr>
          <a:xfrm>
            <a:off x="2624300" y="481525"/>
            <a:ext cx="5667300" cy="524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41" name="Google Shape;541;p74"/>
          <p:cNvSpPr txBox="1">
            <a:spLocks noGrp="1"/>
          </p:cNvSpPr>
          <p:nvPr>
            <p:ph type="title" idx="2"/>
          </p:nvPr>
        </p:nvSpPr>
        <p:spPr>
          <a:xfrm>
            <a:off x="726650" y="796700"/>
            <a:ext cx="1759500" cy="11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a:t>03</a:t>
            </a:r>
            <a:endParaRPr sz="8600"/>
          </a:p>
        </p:txBody>
      </p:sp>
      <p:sp>
        <p:nvSpPr>
          <p:cNvPr id="542" name="Google Shape;542;p74"/>
          <p:cNvSpPr txBox="1">
            <a:spLocks noGrp="1"/>
          </p:cNvSpPr>
          <p:nvPr>
            <p:ph type="subTitle" idx="1"/>
          </p:nvPr>
        </p:nvSpPr>
        <p:spPr>
          <a:xfrm>
            <a:off x="2486150" y="796700"/>
            <a:ext cx="5667300" cy="4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2- RELATIONAL SCHEMA</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
        <p:nvSpPr>
          <p:cNvPr id="543" name="Google Shape;543;p74"/>
          <p:cNvSpPr txBox="1">
            <a:spLocks noGrp="1"/>
          </p:cNvSpPr>
          <p:nvPr>
            <p:ph type="subTitle" idx="1"/>
          </p:nvPr>
        </p:nvSpPr>
        <p:spPr>
          <a:xfrm>
            <a:off x="2486150" y="1203200"/>
            <a:ext cx="5667300" cy="28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02124"/>
                </a:solidFill>
                <a:latin typeface="Times New Roman"/>
                <a:ea typeface="Times New Roman"/>
                <a:cs typeface="Times New Roman"/>
                <a:sym typeface="Times New Roman"/>
              </a:rPr>
              <a:t> </a:t>
            </a:r>
            <a:r>
              <a:rPr lang="en" sz="1700">
                <a:solidFill>
                  <a:srgbClr val="202124"/>
                </a:solidFill>
                <a:latin typeface="Times New Roman"/>
                <a:ea typeface="Times New Roman"/>
                <a:cs typeface="Times New Roman"/>
                <a:sym typeface="Times New Roman"/>
              </a:rPr>
              <a:t>A relational schema is </a:t>
            </a:r>
            <a:r>
              <a:rPr lang="en" sz="1700">
                <a:solidFill>
                  <a:srgbClr val="040C28"/>
                </a:solidFill>
                <a:latin typeface="Times New Roman"/>
                <a:ea typeface="Times New Roman"/>
                <a:cs typeface="Times New Roman"/>
                <a:sym typeface="Times New Roman"/>
              </a:rPr>
              <a:t>a set of relational tables and associated items that are related to one another</a:t>
            </a:r>
            <a:r>
              <a:rPr lang="en" sz="1700">
                <a:solidFill>
                  <a:srgbClr val="202124"/>
                </a:solidFill>
                <a:latin typeface="Times New Roman"/>
                <a:ea typeface="Times New Roman"/>
                <a:cs typeface="Times New Roman"/>
                <a:sym typeface="Times New Roman"/>
              </a:rPr>
              <a:t>. There are 2 levels of the Relational schema.</a:t>
            </a:r>
            <a:endParaRPr sz="1700">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124"/>
                </a:solidFill>
                <a:latin typeface="Times New Roman"/>
                <a:ea typeface="Times New Roman"/>
                <a:cs typeface="Times New Roman"/>
                <a:sym typeface="Times New Roman"/>
              </a:rPr>
              <a:t>    I- Logical or conceptual level</a:t>
            </a:r>
            <a:endParaRPr sz="1700">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124"/>
                </a:solidFill>
                <a:latin typeface="Times New Roman"/>
                <a:ea typeface="Times New Roman"/>
                <a:cs typeface="Times New Roman"/>
                <a:sym typeface="Times New Roman"/>
              </a:rPr>
              <a:t>   II- Physical schema</a:t>
            </a:r>
            <a:endParaRPr sz="1700">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202124"/>
              </a:solidFill>
              <a:latin typeface="Times New Roman"/>
              <a:ea typeface="Times New Roman"/>
              <a:cs typeface="Times New Roman"/>
              <a:sym typeface="Times New Roman"/>
            </a:endParaRPr>
          </a:p>
          <a:p>
            <a:pPr marL="914400" lvl="0" indent="0" algn="l" rtl="0">
              <a:spcBef>
                <a:spcPts val="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1371600" lvl="0" indent="0" algn="l" rtl="0">
              <a:lnSpc>
                <a:spcPct val="115000"/>
              </a:lnSpc>
              <a:spcBef>
                <a:spcPts val="1200"/>
              </a:spcBef>
              <a:spcAft>
                <a:spcPts val="120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838450" y="697400"/>
            <a:ext cx="2238300" cy="1776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a:t>01</a:t>
            </a:r>
            <a:endParaRPr/>
          </a:p>
        </p:txBody>
      </p:sp>
      <p:sp>
        <p:nvSpPr>
          <p:cNvPr id="274" name="Google Shape;274;p39"/>
          <p:cNvSpPr txBox="1">
            <a:spLocks noGrp="1"/>
          </p:cNvSpPr>
          <p:nvPr>
            <p:ph type="title"/>
          </p:nvPr>
        </p:nvSpPr>
        <p:spPr>
          <a:xfrm>
            <a:off x="2316800" y="1243950"/>
            <a:ext cx="5667300" cy="2781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BACKGROUND AND CONTEXT OF THE STUDY</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700" b="0">
                <a:solidFill>
                  <a:srgbClr val="000000"/>
                </a:solidFill>
                <a:latin typeface="Times New Roman"/>
                <a:ea typeface="Times New Roman"/>
                <a:cs typeface="Times New Roman"/>
                <a:sym typeface="Times New Roman"/>
              </a:rPr>
              <a:t>Internet programming refers to creating a software that runs on the internet. This involves developing web applications that can be accessed through a web browser or mobile device. Mobile programming refers to creating software applications that can run on mobile devices such as smartphones and tablets. It can be done for different operating systems such as Android and IOS. </a:t>
            </a:r>
            <a:endParaRPr sz="3800"/>
          </a:p>
          <a:p>
            <a:pPr marL="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49" name="Google Shape;549;p75"/>
          <p:cNvSpPr txBox="1">
            <a:spLocks noGrp="1"/>
          </p:cNvSpPr>
          <p:nvPr>
            <p:ph type="title" idx="2"/>
          </p:nvPr>
        </p:nvSpPr>
        <p:spPr>
          <a:xfrm>
            <a:off x="656775" y="-2655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03</a:t>
            </a:r>
            <a:endParaRPr sz="5000"/>
          </a:p>
        </p:txBody>
      </p:sp>
      <p:sp>
        <p:nvSpPr>
          <p:cNvPr id="550" name="Google Shape;550;p75"/>
          <p:cNvSpPr txBox="1">
            <a:spLocks noGrp="1"/>
          </p:cNvSpPr>
          <p:nvPr>
            <p:ph type="subTitle" idx="1"/>
          </p:nvPr>
        </p:nvSpPr>
        <p:spPr>
          <a:xfrm>
            <a:off x="1537450" y="181700"/>
            <a:ext cx="64779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1- Logical or conceptual level</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How users interpret the relation schemas and the meaning of their  attributes.</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551" name="Google Shape;551;p75"/>
          <p:cNvPicPr preferRelativeResize="0"/>
          <p:nvPr/>
        </p:nvPicPr>
        <p:blipFill>
          <a:blip r:embed="rId3">
            <a:alphaModFix/>
          </a:blip>
          <a:stretch>
            <a:fillRect/>
          </a:stretch>
        </p:blipFill>
        <p:spPr>
          <a:xfrm>
            <a:off x="1074875" y="1547813"/>
            <a:ext cx="1543050" cy="2047875"/>
          </a:xfrm>
          <a:prstGeom prst="rect">
            <a:avLst/>
          </a:prstGeom>
          <a:noFill/>
          <a:ln>
            <a:noFill/>
          </a:ln>
        </p:spPr>
      </p:pic>
      <p:pic>
        <p:nvPicPr>
          <p:cNvPr id="552" name="Google Shape;552;p75"/>
          <p:cNvPicPr preferRelativeResize="0"/>
          <p:nvPr/>
        </p:nvPicPr>
        <p:blipFill>
          <a:blip r:embed="rId4">
            <a:alphaModFix/>
          </a:blip>
          <a:stretch>
            <a:fillRect/>
          </a:stretch>
        </p:blipFill>
        <p:spPr>
          <a:xfrm>
            <a:off x="2895075" y="1586975"/>
            <a:ext cx="1232650" cy="1969575"/>
          </a:xfrm>
          <a:prstGeom prst="rect">
            <a:avLst/>
          </a:prstGeom>
          <a:noFill/>
          <a:ln>
            <a:noFill/>
          </a:ln>
        </p:spPr>
      </p:pic>
      <p:pic>
        <p:nvPicPr>
          <p:cNvPr id="553" name="Google Shape;553;p75"/>
          <p:cNvPicPr preferRelativeResize="0"/>
          <p:nvPr/>
        </p:nvPicPr>
        <p:blipFill>
          <a:blip r:embed="rId5">
            <a:alphaModFix/>
          </a:blip>
          <a:stretch>
            <a:fillRect/>
          </a:stretch>
        </p:blipFill>
        <p:spPr>
          <a:xfrm>
            <a:off x="4258925" y="1590688"/>
            <a:ext cx="1704975" cy="1962150"/>
          </a:xfrm>
          <a:prstGeom prst="rect">
            <a:avLst/>
          </a:prstGeom>
          <a:noFill/>
          <a:ln>
            <a:noFill/>
          </a:ln>
        </p:spPr>
      </p:pic>
      <p:pic>
        <p:nvPicPr>
          <p:cNvPr id="554" name="Google Shape;554;p75"/>
          <p:cNvPicPr preferRelativeResize="0"/>
          <p:nvPr/>
        </p:nvPicPr>
        <p:blipFill>
          <a:blip r:embed="rId6">
            <a:alphaModFix/>
          </a:blip>
          <a:stretch>
            <a:fillRect/>
          </a:stretch>
        </p:blipFill>
        <p:spPr>
          <a:xfrm>
            <a:off x="6186375" y="1547825"/>
            <a:ext cx="2047875" cy="2047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6"/>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60" name="Google Shape;560;p76"/>
          <p:cNvSpPr txBox="1">
            <a:spLocks noGrp="1"/>
          </p:cNvSpPr>
          <p:nvPr>
            <p:ph type="title" idx="2"/>
          </p:nvPr>
        </p:nvSpPr>
        <p:spPr>
          <a:xfrm>
            <a:off x="656775" y="-2655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03</a:t>
            </a:r>
            <a:endParaRPr sz="5000"/>
          </a:p>
        </p:txBody>
      </p:sp>
      <p:sp>
        <p:nvSpPr>
          <p:cNvPr id="561" name="Google Shape;561;p76"/>
          <p:cNvSpPr txBox="1">
            <a:spLocks noGrp="1"/>
          </p:cNvSpPr>
          <p:nvPr>
            <p:ph type="subTitle" idx="1"/>
          </p:nvPr>
        </p:nvSpPr>
        <p:spPr>
          <a:xfrm>
            <a:off x="1453600" y="0"/>
            <a:ext cx="64779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562" name="Google Shape;562;p76"/>
          <p:cNvPicPr preferRelativeResize="0"/>
          <p:nvPr/>
        </p:nvPicPr>
        <p:blipFill>
          <a:blip r:embed="rId3">
            <a:alphaModFix/>
          </a:blip>
          <a:stretch>
            <a:fillRect/>
          </a:stretch>
        </p:blipFill>
        <p:spPr>
          <a:xfrm>
            <a:off x="1382350" y="1257813"/>
            <a:ext cx="1628775" cy="2152650"/>
          </a:xfrm>
          <a:prstGeom prst="rect">
            <a:avLst/>
          </a:prstGeom>
          <a:noFill/>
          <a:ln>
            <a:noFill/>
          </a:ln>
        </p:spPr>
      </p:pic>
      <p:pic>
        <p:nvPicPr>
          <p:cNvPr id="563" name="Google Shape;563;p76"/>
          <p:cNvPicPr preferRelativeResize="0"/>
          <p:nvPr/>
        </p:nvPicPr>
        <p:blipFill>
          <a:blip r:embed="rId4">
            <a:alphaModFix/>
          </a:blip>
          <a:stretch>
            <a:fillRect/>
          </a:stretch>
        </p:blipFill>
        <p:spPr>
          <a:xfrm>
            <a:off x="3119025" y="1193975"/>
            <a:ext cx="1476375" cy="2216500"/>
          </a:xfrm>
          <a:prstGeom prst="rect">
            <a:avLst/>
          </a:prstGeom>
          <a:noFill/>
          <a:ln>
            <a:noFill/>
          </a:ln>
        </p:spPr>
      </p:pic>
      <p:pic>
        <p:nvPicPr>
          <p:cNvPr id="564" name="Google Shape;564;p76"/>
          <p:cNvPicPr preferRelativeResize="0"/>
          <p:nvPr/>
        </p:nvPicPr>
        <p:blipFill>
          <a:blip r:embed="rId5">
            <a:alphaModFix/>
          </a:blip>
          <a:stretch>
            <a:fillRect/>
          </a:stretch>
        </p:blipFill>
        <p:spPr>
          <a:xfrm>
            <a:off x="4782013" y="1052613"/>
            <a:ext cx="1581150" cy="2152650"/>
          </a:xfrm>
          <a:prstGeom prst="rect">
            <a:avLst/>
          </a:prstGeom>
          <a:noFill/>
          <a:ln>
            <a:noFill/>
          </a:ln>
        </p:spPr>
      </p:pic>
      <p:pic>
        <p:nvPicPr>
          <p:cNvPr id="565" name="Google Shape;565;p76"/>
          <p:cNvPicPr preferRelativeResize="0"/>
          <p:nvPr/>
        </p:nvPicPr>
        <p:blipFill>
          <a:blip r:embed="rId6">
            <a:alphaModFix/>
          </a:blip>
          <a:stretch>
            <a:fillRect/>
          </a:stretch>
        </p:blipFill>
        <p:spPr>
          <a:xfrm>
            <a:off x="6549800" y="852600"/>
            <a:ext cx="1628775" cy="2352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71" name="Google Shape;571;p77"/>
          <p:cNvSpPr txBox="1">
            <a:spLocks noGrp="1"/>
          </p:cNvSpPr>
          <p:nvPr>
            <p:ph type="title" idx="2"/>
          </p:nvPr>
        </p:nvSpPr>
        <p:spPr>
          <a:xfrm>
            <a:off x="656775" y="-2655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03</a:t>
            </a:r>
            <a:endParaRPr sz="5000"/>
          </a:p>
        </p:txBody>
      </p:sp>
      <p:sp>
        <p:nvSpPr>
          <p:cNvPr id="572" name="Google Shape;572;p77"/>
          <p:cNvSpPr txBox="1">
            <a:spLocks noGrp="1"/>
          </p:cNvSpPr>
          <p:nvPr>
            <p:ph type="subTitle" idx="1"/>
          </p:nvPr>
        </p:nvSpPr>
        <p:spPr>
          <a:xfrm>
            <a:off x="1537450" y="181700"/>
            <a:ext cx="64779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2- Physical schema</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200">
                <a:solidFill>
                  <a:srgbClr val="000000"/>
                </a:solidFill>
                <a:highlight>
                  <a:srgbClr val="FFFFFF"/>
                </a:highlight>
                <a:latin typeface="Times New Roman"/>
                <a:ea typeface="Times New Roman"/>
                <a:cs typeface="Times New Roman"/>
                <a:sym typeface="Times New Roman"/>
              </a:rPr>
              <a:t> Physical schema is </a:t>
            </a:r>
            <a:r>
              <a:rPr lang="en" sz="1200">
                <a:solidFill>
                  <a:srgbClr val="000000"/>
                </a:solidFill>
                <a:latin typeface="Times New Roman"/>
                <a:ea typeface="Times New Roman"/>
                <a:cs typeface="Times New Roman"/>
                <a:sym typeface="Times New Roman"/>
              </a:rPr>
              <a:t>a term used in data management to describe how data is to be represented and stored (files, indices, et al.)</a:t>
            </a:r>
            <a:r>
              <a:rPr lang="en" sz="1200">
                <a:solidFill>
                  <a:srgbClr val="000000"/>
                </a:solidFill>
                <a:highlight>
                  <a:srgbClr val="FFFFFF"/>
                </a:highlight>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in secondary storage using a particular database management system (DBMS). Below shows the physical schema being used for the FoodAuc application.</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573" name="Google Shape;573;p77"/>
          <p:cNvPicPr preferRelativeResize="0"/>
          <p:nvPr/>
        </p:nvPicPr>
        <p:blipFill>
          <a:blip r:embed="rId3">
            <a:alphaModFix/>
          </a:blip>
          <a:stretch>
            <a:fillRect/>
          </a:stretch>
        </p:blipFill>
        <p:spPr>
          <a:xfrm>
            <a:off x="1757363" y="1983375"/>
            <a:ext cx="5629275" cy="2314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8"/>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79" name="Google Shape;579;p78"/>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80" name="Google Shape;580;p78"/>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DESCRIPTION</a:t>
            </a:r>
            <a:endParaRPr sz="17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The logical schema of our system incorporates several different tables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-Account table</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-User table</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-Post table</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-Message Table</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-Wallet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-History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-Transaction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-Notification</a:t>
            </a: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9"/>
          <p:cNvSpPr txBox="1">
            <a:spLocks noGrp="1"/>
          </p:cNvSpPr>
          <p:nvPr>
            <p:ph type="body" idx="1"/>
          </p:nvPr>
        </p:nvSpPr>
        <p:spPr>
          <a:xfrm>
            <a:off x="692050" y="864250"/>
            <a:ext cx="3090000" cy="20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CHAPTER 4</a:t>
            </a:r>
            <a:endParaRPr sz="2500" b="1"/>
          </a:p>
          <a:p>
            <a:pPr marL="0" lvl="0" indent="0" algn="ctr" rtl="0">
              <a:lnSpc>
                <a:spcPct val="115000"/>
              </a:lnSpc>
              <a:spcBef>
                <a:spcPts val="1600"/>
              </a:spcBef>
              <a:spcAft>
                <a:spcPts val="0"/>
              </a:spcAft>
              <a:buNone/>
            </a:pPr>
            <a:r>
              <a:rPr lang="en" sz="2500" b="1">
                <a:solidFill>
                  <a:srgbClr val="000000"/>
                </a:solidFill>
              </a:rPr>
              <a:t>IMPLEMENTATION (or REALIZATION) AND RESULTS</a:t>
            </a:r>
            <a:endParaRPr sz="2500" b="1">
              <a:solidFill>
                <a:srgbClr val="000000"/>
              </a:solidFill>
            </a:endParaRPr>
          </a:p>
          <a:p>
            <a:pPr marL="0" lvl="0" indent="0" algn="l" rtl="0">
              <a:spcBef>
                <a:spcPts val="0"/>
              </a:spcBef>
              <a:spcAft>
                <a:spcPts val="1600"/>
              </a:spcAft>
              <a:buNone/>
            </a:pPr>
            <a:r>
              <a:rPr lang="en" sz="3000" b="1"/>
              <a:t> </a:t>
            </a:r>
            <a:endParaRPr sz="3000" b="1"/>
          </a:p>
        </p:txBody>
      </p:sp>
      <p:pic>
        <p:nvPicPr>
          <p:cNvPr id="586" name="Google Shape;586;p79"/>
          <p:cNvPicPr preferRelativeResize="0"/>
          <p:nvPr/>
        </p:nvPicPr>
        <p:blipFill rotWithShape="1">
          <a:blip r:embed="rId3">
            <a:alphaModFix/>
          </a:blip>
          <a:srcRect l="5231" t="40858" r="4262" b="1666"/>
          <a:stretch/>
        </p:blipFill>
        <p:spPr>
          <a:xfrm flipH="1">
            <a:off x="4015975" y="580276"/>
            <a:ext cx="4914725" cy="3982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0"/>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92" name="Google Shape;592;p80"/>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3" name="Google Shape;593;p80"/>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700" b="1">
                <a:solidFill>
                  <a:srgbClr val="000000"/>
                </a:solidFill>
                <a:latin typeface="Times New Roman"/>
                <a:ea typeface="Times New Roman"/>
                <a:cs typeface="Times New Roman"/>
                <a:sym typeface="Times New Roman"/>
              </a:rPr>
              <a:t> </a:t>
            </a:r>
            <a:r>
              <a:rPr lang="en" sz="1300" b="1">
                <a:solidFill>
                  <a:srgbClr val="000000"/>
                </a:solidFill>
                <a:latin typeface="Times New Roman"/>
                <a:ea typeface="Times New Roman"/>
                <a:cs typeface="Times New Roman"/>
                <a:sym typeface="Times New Roman"/>
              </a:rPr>
              <a:t>1-  INTRODUCTION </a:t>
            </a:r>
            <a:endParaRPr sz="1300" b="1">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Implementation refers to the process of putting a plan or idea into action. In the context of software development, implementation typically involves writing code to create a software product or feature. A well-designed and well-implemented software product is more likely to produce positive results, such as increased efficiency, improved user experience, or higher customer satisfaction.</a:t>
            </a:r>
            <a:endParaRPr sz="13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a:t>
            </a:r>
            <a:r>
              <a:rPr lang="en" sz="1300" b="1">
                <a:solidFill>
                  <a:srgbClr val="000000"/>
                </a:solidFill>
                <a:latin typeface="Times New Roman"/>
                <a:ea typeface="Times New Roman"/>
                <a:cs typeface="Times New Roman"/>
                <a:sym typeface="Times New Roman"/>
              </a:rPr>
              <a:t>2- TOOLS AND MATERIALS</a:t>
            </a:r>
            <a:endParaRPr sz="1300" b="1">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      We made use of front end and back end tools. For the front end we used Kotlin, Java, model support and XML for structuring. The technologies used for back end  are  SQL and firebase.</a:t>
            </a:r>
            <a:endParaRPr sz="13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300">
                <a:solidFill>
                  <a:srgbClr val="000000"/>
                </a:solidFill>
                <a:latin typeface="Times New Roman"/>
                <a:ea typeface="Times New Roman"/>
                <a:cs typeface="Times New Roman"/>
                <a:sym typeface="Times New Roman"/>
              </a:rPr>
              <a:t>The installation and setup was done using Android studios, canvas and starUml. </a:t>
            </a:r>
            <a:endParaRPr sz="13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1"/>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599" name="Google Shape;599;p81"/>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00" name="Google Shape;600;p81"/>
          <p:cNvSpPr txBox="1">
            <a:spLocks noGrp="1"/>
          </p:cNvSpPr>
          <p:nvPr>
            <p:ph type="subTitle" idx="1"/>
          </p:nvPr>
        </p:nvSpPr>
        <p:spPr>
          <a:xfrm>
            <a:off x="2613675" y="768750"/>
            <a:ext cx="5443500" cy="373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AutoNum type="arabicPeriod"/>
            </a:pPr>
            <a:r>
              <a:rPr lang="en" sz="1400" b="1">
                <a:solidFill>
                  <a:srgbClr val="000000"/>
                </a:solidFill>
                <a:latin typeface="Times New Roman"/>
                <a:ea typeface="Times New Roman"/>
                <a:cs typeface="Times New Roman"/>
                <a:sym typeface="Times New Roman"/>
              </a:rPr>
              <a:t>DESCRIPTION OF THE IMPLEMENTATION PROCESS</a:t>
            </a:r>
            <a:endParaRPr sz="1400" b="1">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sz="1400" b="1">
              <a:solidFill>
                <a:srgbClr val="000000"/>
              </a:solidFill>
              <a:latin typeface="Times New Roman"/>
              <a:ea typeface="Times New Roman"/>
              <a:cs typeface="Times New Roman"/>
              <a:sym typeface="Times New Roman"/>
            </a:endParaRPr>
          </a:p>
          <a:p>
            <a:pPr marL="914400" lvl="0" indent="-317500" algn="l" rtl="0">
              <a:spcBef>
                <a:spcPts val="0"/>
              </a:spcBef>
              <a:spcAft>
                <a:spcPts val="0"/>
              </a:spcAft>
              <a:buClr>
                <a:srgbClr val="000000"/>
              </a:buClr>
              <a:buSzPts val="1400"/>
              <a:buFont typeface="Times New Roman"/>
              <a:buAutoNum type="alphaLcPeriod"/>
            </a:pPr>
            <a:r>
              <a:rPr lang="en" sz="1400" b="1">
                <a:solidFill>
                  <a:srgbClr val="000000"/>
                </a:solidFill>
                <a:latin typeface="Times New Roman"/>
                <a:ea typeface="Times New Roman"/>
                <a:cs typeface="Times New Roman"/>
                <a:sym typeface="Times New Roman"/>
              </a:rPr>
              <a:t>UI IMPLEMENTATION</a:t>
            </a:r>
            <a:endParaRPr sz="14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For our implementation we are going to use kotlin class and model support and XML for structuring  this is the structure of our application file.</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p:txBody>
      </p:sp>
      <p:pic>
        <p:nvPicPr>
          <p:cNvPr id="601" name="Google Shape;601;p81"/>
          <p:cNvPicPr preferRelativeResize="0"/>
          <p:nvPr/>
        </p:nvPicPr>
        <p:blipFill>
          <a:blip r:embed="rId3">
            <a:alphaModFix/>
          </a:blip>
          <a:stretch>
            <a:fillRect/>
          </a:stretch>
        </p:blipFill>
        <p:spPr>
          <a:xfrm>
            <a:off x="3120650" y="2039275"/>
            <a:ext cx="4876800" cy="228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07" name="Google Shape;607;p82"/>
          <p:cNvSpPr txBox="1">
            <a:spLocks noGrp="1"/>
          </p:cNvSpPr>
          <p:nvPr>
            <p:ph type="title" idx="2"/>
          </p:nvPr>
        </p:nvSpPr>
        <p:spPr>
          <a:xfrm>
            <a:off x="761700" y="16772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04</a:t>
            </a:r>
            <a:endParaRPr sz="8000"/>
          </a:p>
        </p:txBody>
      </p:sp>
      <p:sp>
        <p:nvSpPr>
          <p:cNvPr id="608" name="Google Shape;608;p82"/>
          <p:cNvSpPr txBox="1">
            <a:spLocks noGrp="1"/>
          </p:cNvSpPr>
          <p:nvPr>
            <p:ph type="subTitle" idx="1"/>
          </p:nvPr>
        </p:nvSpPr>
        <p:spPr>
          <a:xfrm>
            <a:off x="2669575" y="-160825"/>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pic>
        <p:nvPicPr>
          <p:cNvPr id="609" name="Google Shape;609;p82"/>
          <p:cNvPicPr preferRelativeResize="0"/>
          <p:nvPr/>
        </p:nvPicPr>
        <p:blipFill>
          <a:blip r:embed="rId3">
            <a:alphaModFix/>
          </a:blip>
          <a:stretch>
            <a:fillRect/>
          </a:stretch>
        </p:blipFill>
        <p:spPr>
          <a:xfrm>
            <a:off x="3104650" y="688450"/>
            <a:ext cx="4886325" cy="1809750"/>
          </a:xfrm>
          <a:prstGeom prst="rect">
            <a:avLst/>
          </a:prstGeom>
          <a:noFill/>
          <a:ln>
            <a:noFill/>
          </a:ln>
        </p:spPr>
      </p:pic>
      <p:pic>
        <p:nvPicPr>
          <p:cNvPr id="610" name="Google Shape;610;p82"/>
          <p:cNvPicPr preferRelativeResize="0"/>
          <p:nvPr/>
        </p:nvPicPr>
        <p:blipFill>
          <a:blip r:embed="rId4">
            <a:alphaModFix/>
          </a:blip>
          <a:stretch>
            <a:fillRect/>
          </a:stretch>
        </p:blipFill>
        <p:spPr>
          <a:xfrm>
            <a:off x="3114163" y="2582050"/>
            <a:ext cx="4867275" cy="1981200"/>
          </a:xfrm>
          <a:prstGeom prst="rect">
            <a:avLst/>
          </a:prstGeom>
          <a:noFill/>
          <a:ln>
            <a:noFill/>
          </a:ln>
        </p:spPr>
      </p:pic>
      <p:sp>
        <p:nvSpPr>
          <p:cNvPr id="611" name="Google Shape;611;p82"/>
          <p:cNvSpPr txBox="1"/>
          <p:nvPr/>
        </p:nvSpPr>
        <p:spPr>
          <a:xfrm>
            <a:off x="670900" y="1874100"/>
            <a:ext cx="2433900" cy="16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latin typeface="Times New Roman"/>
                <a:ea typeface="Times New Roman"/>
                <a:cs typeface="Times New Roman"/>
                <a:sym typeface="Times New Roman"/>
              </a:rPr>
              <a:t>Here are all the models developed , our system comes with 30 pages which we model as different models</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17" name="Google Shape;617;p83"/>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18" name="Google Shape;618;p83"/>
          <p:cNvSpPr txBox="1">
            <a:spLocks noGrp="1"/>
          </p:cNvSpPr>
          <p:nvPr>
            <p:ph type="subTitle" idx="1"/>
          </p:nvPr>
        </p:nvSpPr>
        <p:spPr>
          <a:xfrm>
            <a:off x="2613675" y="768750"/>
            <a:ext cx="5443500" cy="3731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Modify and edit screen actions</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400" b="1">
                <a:solidFill>
                  <a:srgbClr val="000000"/>
                </a:solidFill>
                <a:latin typeface="Times New Roman"/>
                <a:ea typeface="Times New Roman"/>
                <a:cs typeface="Times New Roman"/>
                <a:sym typeface="Times New Roman"/>
              </a:rPr>
              <a:t>                     </a:t>
            </a:r>
            <a:endParaRPr sz="1400" b="1">
              <a:solidFill>
                <a:srgbClr val="000000"/>
              </a:solidFill>
              <a:latin typeface="Times New Roman"/>
              <a:ea typeface="Times New Roman"/>
              <a:cs typeface="Times New Roman"/>
              <a:sym typeface="Times New Roman"/>
            </a:endParaRPr>
          </a:p>
        </p:txBody>
      </p:sp>
      <p:pic>
        <p:nvPicPr>
          <p:cNvPr id="619" name="Google Shape;619;p83"/>
          <p:cNvPicPr preferRelativeResize="0"/>
          <p:nvPr/>
        </p:nvPicPr>
        <p:blipFill>
          <a:blip r:embed="rId3">
            <a:alphaModFix/>
          </a:blip>
          <a:stretch>
            <a:fillRect/>
          </a:stretch>
        </p:blipFill>
        <p:spPr>
          <a:xfrm>
            <a:off x="3104175" y="1452275"/>
            <a:ext cx="4953000" cy="194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25" name="Google Shape;625;p84"/>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26" name="Google Shape;626;p84"/>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p:txBody>
      </p:sp>
      <p:sp>
        <p:nvSpPr>
          <p:cNvPr id="627" name="Google Shape;627;p84"/>
          <p:cNvSpPr txBox="1"/>
          <p:nvPr/>
        </p:nvSpPr>
        <p:spPr>
          <a:xfrm>
            <a:off x="3116838" y="718350"/>
            <a:ext cx="4752300" cy="132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Times New Roman"/>
                <a:ea typeface="Times New Roman"/>
                <a:cs typeface="Times New Roman"/>
                <a:sym typeface="Times New Roman"/>
              </a:rPr>
              <a:t>b- DATABASE IMPLEMENTATION</a:t>
            </a:r>
            <a:endParaRPr b="1">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latin typeface="Times New Roman"/>
                <a:ea typeface="Times New Roman"/>
                <a:cs typeface="Times New Roman"/>
                <a:sym typeface="Times New Roman"/>
              </a:rPr>
              <a:t>  </a:t>
            </a:r>
            <a:r>
              <a:rPr lang="en" sz="1300">
                <a:solidFill>
                  <a:srgbClr val="202124"/>
                </a:solidFill>
                <a:latin typeface="Times New Roman"/>
                <a:ea typeface="Times New Roman"/>
                <a:cs typeface="Times New Roman"/>
                <a:sym typeface="Times New Roman"/>
              </a:rPr>
              <a:t>Our database is implemented on a cloud server called cloud firestore. The process  an integration process. The tables are created in collections and specify constraints.</a:t>
            </a:r>
            <a:endParaRPr sz="1300">
              <a:solidFill>
                <a:srgbClr val="202124"/>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rgbClr val="202124"/>
              </a:solidFill>
              <a:latin typeface="Times New Roman"/>
              <a:ea typeface="Times New Roman"/>
              <a:cs typeface="Times New Roman"/>
              <a:sym typeface="Times New Roman"/>
            </a:endParaRPr>
          </a:p>
        </p:txBody>
      </p:sp>
      <p:pic>
        <p:nvPicPr>
          <p:cNvPr id="628" name="Google Shape;628;p84"/>
          <p:cNvPicPr preferRelativeResize="0"/>
          <p:nvPr/>
        </p:nvPicPr>
        <p:blipFill>
          <a:blip r:embed="rId3">
            <a:alphaModFix/>
          </a:blip>
          <a:stretch>
            <a:fillRect/>
          </a:stretch>
        </p:blipFill>
        <p:spPr>
          <a:xfrm>
            <a:off x="2668813" y="1814325"/>
            <a:ext cx="5648325" cy="268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2596313" y="1018238"/>
            <a:ext cx="5667300" cy="841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300">
                <a:latin typeface="Times New Roman"/>
                <a:ea typeface="Times New Roman"/>
                <a:cs typeface="Times New Roman"/>
                <a:sym typeface="Times New Roman"/>
              </a:rPr>
              <a:t>PROBLEM STATEMENT</a:t>
            </a:r>
            <a:endParaRPr sz="2300">
              <a:latin typeface="Times New Roman"/>
              <a:ea typeface="Times New Roman"/>
              <a:cs typeface="Times New Roman"/>
              <a:sym typeface="Times New Roman"/>
            </a:endParaRPr>
          </a:p>
        </p:txBody>
      </p:sp>
      <p:sp>
        <p:nvSpPr>
          <p:cNvPr id="280" name="Google Shape;280;p40"/>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81" name="Google Shape;281;p40"/>
          <p:cNvSpPr txBox="1">
            <a:spLocks noGrp="1"/>
          </p:cNvSpPr>
          <p:nvPr>
            <p:ph type="subTitle" idx="1"/>
          </p:nvPr>
        </p:nvSpPr>
        <p:spPr>
          <a:xfrm>
            <a:off x="2465150" y="1938063"/>
            <a:ext cx="5667300" cy="17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The system works by providing a platform for people to upload foodstuff which they no longer need for free or at reduced prices and enabling people who are in need of food to search for available food, thereby reducing the waste of food.</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5"/>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34" name="Google Shape;634;p85"/>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35" name="Google Shape;635;p85"/>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p:txBody>
      </p:sp>
      <p:sp>
        <p:nvSpPr>
          <p:cNvPr id="636" name="Google Shape;636;p85"/>
          <p:cNvSpPr txBox="1"/>
          <p:nvPr/>
        </p:nvSpPr>
        <p:spPr>
          <a:xfrm>
            <a:off x="3116838" y="718350"/>
            <a:ext cx="4752300" cy="2276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PRESENTATION AND INTERPRETATION OF RESULTS</a:t>
            </a:r>
            <a:endParaRPr>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a:latin typeface="Times New Roman"/>
                <a:ea typeface="Times New Roman"/>
                <a:cs typeface="Times New Roman"/>
                <a:sym typeface="Times New Roman"/>
              </a:rPr>
              <a:t>      </a:t>
            </a:r>
            <a:r>
              <a:rPr lang="en" sz="1200">
                <a:latin typeface="Times New Roman"/>
                <a:ea typeface="Times New Roman"/>
                <a:cs typeface="Times New Roman"/>
                <a:sym typeface="Times New Roman"/>
              </a:rPr>
              <a:t>There are several benefits of our food waste management system both for individuals and for society as a whole. Here are a few potential benefits:</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b="1">
                <a:latin typeface="Times New Roman"/>
                <a:ea typeface="Times New Roman"/>
                <a:cs typeface="Times New Roman"/>
                <a:sym typeface="Times New Roman"/>
              </a:rPr>
              <a:t>-Reduce Food waste</a:t>
            </a:r>
            <a:endParaRPr b="1">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b="1">
                <a:latin typeface="Times New Roman"/>
                <a:ea typeface="Times New Roman"/>
                <a:cs typeface="Times New Roman"/>
                <a:sym typeface="Times New Roman"/>
              </a:rPr>
              <a:t>-Cost saving</a:t>
            </a:r>
            <a:endParaRPr b="1">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b="1">
                <a:latin typeface="Times New Roman"/>
                <a:ea typeface="Times New Roman"/>
                <a:cs typeface="Times New Roman"/>
                <a:sym typeface="Times New Roman"/>
              </a:rPr>
              <a:t>-Improve food security</a:t>
            </a:r>
            <a:endParaRPr b="1">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6"/>
          <p:cNvSpPr txBox="1">
            <a:spLocks noGrp="1"/>
          </p:cNvSpPr>
          <p:nvPr>
            <p:ph type="body" idx="1"/>
          </p:nvPr>
        </p:nvSpPr>
        <p:spPr>
          <a:xfrm>
            <a:off x="692050" y="864250"/>
            <a:ext cx="3090000" cy="20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CHAPTER 5</a:t>
            </a:r>
            <a:endParaRPr sz="2500" b="1"/>
          </a:p>
          <a:p>
            <a:pPr marL="0" lvl="0" indent="0" algn="ctr" rtl="0">
              <a:lnSpc>
                <a:spcPct val="115000"/>
              </a:lnSpc>
              <a:spcBef>
                <a:spcPts val="1600"/>
              </a:spcBef>
              <a:spcAft>
                <a:spcPts val="0"/>
              </a:spcAft>
              <a:buNone/>
            </a:pPr>
            <a:r>
              <a:rPr lang="en" sz="2000" b="1">
                <a:solidFill>
                  <a:srgbClr val="000000"/>
                </a:solidFill>
              </a:rPr>
              <a:t>CONCLUSION AND FURTHER WORKS</a:t>
            </a:r>
            <a:endParaRPr sz="2000" b="1">
              <a:solidFill>
                <a:srgbClr val="000000"/>
              </a:solidFill>
            </a:endParaRPr>
          </a:p>
          <a:p>
            <a:pPr marL="0" lvl="0" indent="0" algn="ctr" rtl="0">
              <a:lnSpc>
                <a:spcPct val="115000"/>
              </a:lnSpc>
              <a:spcBef>
                <a:spcPts val="0"/>
              </a:spcBef>
              <a:spcAft>
                <a:spcPts val="0"/>
              </a:spcAft>
              <a:buNone/>
            </a:pPr>
            <a:endParaRPr sz="2500" b="1">
              <a:solidFill>
                <a:srgbClr val="000000"/>
              </a:solidFill>
            </a:endParaRPr>
          </a:p>
          <a:p>
            <a:pPr marL="0" lvl="0" indent="0" algn="l" rtl="0">
              <a:spcBef>
                <a:spcPts val="0"/>
              </a:spcBef>
              <a:spcAft>
                <a:spcPts val="1600"/>
              </a:spcAft>
              <a:buNone/>
            </a:pPr>
            <a:r>
              <a:rPr lang="en" sz="3000" b="1"/>
              <a:t> </a:t>
            </a:r>
            <a:endParaRPr sz="3000" b="1"/>
          </a:p>
        </p:txBody>
      </p:sp>
      <p:pic>
        <p:nvPicPr>
          <p:cNvPr id="642" name="Google Shape;642;p86"/>
          <p:cNvPicPr preferRelativeResize="0"/>
          <p:nvPr/>
        </p:nvPicPr>
        <p:blipFill rotWithShape="1">
          <a:blip r:embed="rId3">
            <a:alphaModFix/>
          </a:blip>
          <a:srcRect l="5231" t="40858" r="4262" b="1666"/>
          <a:stretch/>
        </p:blipFill>
        <p:spPr>
          <a:xfrm flipH="1">
            <a:off x="4015975" y="580276"/>
            <a:ext cx="4914725" cy="3982950"/>
          </a:xfrm>
          <a:prstGeom prst="rect">
            <a:avLst/>
          </a:prstGeom>
          <a:noFill/>
          <a:ln>
            <a:noFill/>
          </a:ln>
        </p:spPr>
      </p:pic>
      <p:pic>
        <p:nvPicPr>
          <p:cNvPr id="643" name="Google Shape;643;p86"/>
          <p:cNvPicPr preferRelativeResize="0"/>
          <p:nvPr/>
        </p:nvPicPr>
        <p:blipFill rotWithShape="1">
          <a:blip r:embed="rId4">
            <a:alphaModFix/>
          </a:blip>
          <a:srcRect l="4043" t="8347" r="5907" b="8012"/>
          <a:stretch/>
        </p:blipFill>
        <p:spPr>
          <a:xfrm rot="-5400000">
            <a:off x="4276725" y="819151"/>
            <a:ext cx="4867274" cy="3228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7"/>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49" name="Google Shape;649;p87"/>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650" name="Google Shape;650;p87"/>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p:txBody>
      </p:sp>
      <p:sp>
        <p:nvSpPr>
          <p:cNvPr id="651" name="Google Shape;651;p87"/>
          <p:cNvSpPr txBox="1"/>
          <p:nvPr/>
        </p:nvSpPr>
        <p:spPr>
          <a:xfrm>
            <a:off x="3116850" y="718350"/>
            <a:ext cx="4752300" cy="46485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Times New Roman"/>
              <a:buAutoNum type="arabicPeriod"/>
            </a:pPr>
            <a:r>
              <a:rPr lang="en" b="1">
                <a:latin typeface="Times New Roman"/>
                <a:ea typeface="Times New Roman"/>
                <a:cs typeface="Times New Roman"/>
                <a:sym typeface="Times New Roman"/>
              </a:rPr>
              <a:t>SUMMARY AND FINDING</a:t>
            </a:r>
            <a:endParaRPr b="1">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a:latin typeface="Times New Roman"/>
                <a:ea typeface="Times New Roman"/>
                <a:cs typeface="Times New Roman"/>
                <a:sym typeface="Times New Roman"/>
              </a:rPr>
              <a:t>                  </a:t>
            </a:r>
            <a:r>
              <a:rPr lang="en" sz="1200">
                <a:latin typeface="Times New Roman"/>
                <a:ea typeface="Times New Roman"/>
                <a:cs typeface="Times New Roman"/>
                <a:sym typeface="Times New Roman"/>
              </a:rPr>
              <a:t>In this report, we have presented an analysis and design of a food auctioning system, and described the implementation and evaluation of the system. The objectives of the system were to provide a platform for buyers and sellers to participate in food auctions and to ensure fair prices for both parties. Based on the findings from the implementation and evaluation, the system has been found to be effective in meeting these objectives.</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Based on these findings, we recommend that the system be further developed and improved to enhance its functionality, usability, and performance. Some potential areas for future work include adding more features such as real-time bidding and improving the bidding process to make it more intuitive for users.</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8"/>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57" name="Google Shape;657;p88"/>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658" name="Google Shape;658;p88"/>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p:txBody>
      </p:sp>
      <p:sp>
        <p:nvSpPr>
          <p:cNvPr id="659" name="Google Shape;659;p88"/>
          <p:cNvSpPr txBox="1"/>
          <p:nvPr/>
        </p:nvSpPr>
        <p:spPr>
          <a:xfrm>
            <a:off x="3116850" y="718350"/>
            <a:ext cx="4752300" cy="3771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a:t>
            </a:r>
            <a:r>
              <a:rPr lang="en" sz="1500">
                <a:latin typeface="Times New Roman"/>
                <a:ea typeface="Times New Roman"/>
                <a:cs typeface="Times New Roman"/>
                <a:sym typeface="Times New Roman"/>
              </a:rPr>
              <a:t>In conclusion, the food auctioning system is an effective solution for the needs of individuals . The system's architecture, technology stack, and user interface have been designed and implemented to meet the system's objectives, and the system's performance, security, and usability have been found to be satisfactory. With further development and improvement, the system has the potential to become an even more valuable tool for the population as a whole.</a:t>
            </a:r>
            <a:endParaRPr sz="15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b="1">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9"/>
          <p:cNvSpPr txBox="1">
            <a:spLocks noGrp="1"/>
          </p:cNvSpPr>
          <p:nvPr>
            <p:ph type="title"/>
          </p:nvPr>
        </p:nvSpPr>
        <p:spPr>
          <a:xfrm>
            <a:off x="2833975" y="852600"/>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b="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665" name="Google Shape;665;p89"/>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666" name="Google Shape;666;p89"/>
          <p:cNvSpPr txBox="1">
            <a:spLocks noGrp="1"/>
          </p:cNvSpPr>
          <p:nvPr>
            <p:ph type="subTitle" idx="1"/>
          </p:nvPr>
        </p:nvSpPr>
        <p:spPr>
          <a:xfrm>
            <a:off x="2571750" y="181700"/>
            <a:ext cx="5443500" cy="4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000000"/>
              </a:solidFill>
              <a:latin typeface="Times New Roman"/>
              <a:ea typeface="Times New Roman"/>
              <a:cs typeface="Times New Roman"/>
              <a:sym typeface="Times New Roman"/>
            </a:endParaRPr>
          </a:p>
        </p:txBody>
      </p:sp>
      <p:sp>
        <p:nvSpPr>
          <p:cNvPr id="667" name="Google Shape;667;p89"/>
          <p:cNvSpPr txBox="1"/>
          <p:nvPr/>
        </p:nvSpPr>
        <p:spPr>
          <a:xfrm>
            <a:off x="3144800" y="813500"/>
            <a:ext cx="4752300" cy="3978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a:t>
            </a:r>
            <a:r>
              <a:rPr lang="en" b="1">
                <a:latin typeface="Times New Roman"/>
                <a:ea typeface="Times New Roman"/>
                <a:cs typeface="Times New Roman"/>
                <a:sym typeface="Times New Roman"/>
              </a:rPr>
              <a:t>RECOMMENDATION</a:t>
            </a:r>
            <a:endParaRPr b="1">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Based on the potential benefits of a food auction system, here are some recommendations for the development and implementation of such a system:</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b="1">
                <a:latin typeface="Times New Roman"/>
                <a:ea typeface="Times New Roman"/>
                <a:cs typeface="Times New Roman"/>
                <a:sym typeface="Times New Roman"/>
              </a:rPr>
              <a:t>         -</a:t>
            </a:r>
            <a:r>
              <a:rPr lang="en" sz="1200">
                <a:latin typeface="Times New Roman"/>
                <a:ea typeface="Times New Roman"/>
                <a:cs typeface="Times New Roman"/>
                <a:sym typeface="Times New Roman"/>
              </a:rPr>
              <a:t>1. Conduct a thorough needs assessment:</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2. Design a user-friendly interface:</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3-. Build in scalability and flexibility: </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b="1">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5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0"/>
          <p:cNvSpPr txBox="1">
            <a:spLocks noGrp="1"/>
          </p:cNvSpPr>
          <p:nvPr>
            <p:ph type="body" idx="1"/>
          </p:nvPr>
        </p:nvSpPr>
        <p:spPr>
          <a:xfrm>
            <a:off x="1261500" y="1875425"/>
            <a:ext cx="3456000" cy="787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a:solidFill>
                  <a:srgbClr val="000000"/>
                </a:solidFill>
                <a:latin typeface="Times New Roman"/>
                <a:ea typeface="Times New Roman"/>
                <a:cs typeface="Times New Roman"/>
                <a:sym typeface="Times New Roman"/>
              </a:rPr>
              <a:t>-We encountered problems in deploying the application on Android studio because Android studio was slow and might exceed runtime before the application can load.</a:t>
            </a:r>
            <a:endParaRPr>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
        <p:nvSpPr>
          <p:cNvPr id="673" name="Google Shape;673;p90"/>
          <p:cNvSpPr txBox="1">
            <a:spLocks noGrp="1"/>
          </p:cNvSpPr>
          <p:nvPr>
            <p:ph type="body" idx="2"/>
          </p:nvPr>
        </p:nvSpPr>
        <p:spPr>
          <a:xfrm>
            <a:off x="4458600" y="1160528"/>
            <a:ext cx="2599800" cy="787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a:solidFill>
                  <a:srgbClr val="000000"/>
                </a:solidFill>
                <a:latin typeface="Times New Roman"/>
                <a:ea typeface="Times New Roman"/>
                <a:cs typeface="Times New Roman"/>
                <a:sym typeface="Times New Roman"/>
              </a:rPr>
              <a:t>-We had problems translating the front end to code so we used a middleman setup called  DhiWise</a:t>
            </a:r>
            <a:endParaRPr>
              <a:solidFill>
                <a:srgbClr val="000000"/>
              </a:solidFill>
              <a:latin typeface="Times New Roman"/>
              <a:ea typeface="Times New Roman"/>
              <a:cs typeface="Times New Roman"/>
              <a:sym typeface="Times New Roman"/>
            </a:endParaRPr>
          </a:p>
          <a:p>
            <a:pPr marL="0" lvl="0" indent="0" algn="ctr" rtl="0">
              <a:spcBef>
                <a:spcPts val="0"/>
              </a:spcBef>
              <a:spcAft>
                <a:spcPts val="1600"/>
              </a:spcAft>
              <a:buNone/>
            </a:pPr>
            <a:endParaRPr/>
          </a:p>
        </p:txBody>
      </p:sp>
      <p:sp>
        <p:nvSpPr>
          <p:cNvPr id="674" name="Google Shape;674;p90"/>
          <p:cNvSpPr txBox="1">
            <a:spLocks noGrp="1"/>
          </p:cNvSpPr>
          <p:nvPr>
            <p:ph type="title" idx="4"/>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a:t>
            </a:r>
            <a:endParaRPr/>
          </a:p>
        </p:txBody>
      </p:sp>
      <p:pic>
        <p:nvPicPr>
          <p:cNvPr id="675" name="Google Shape;675;p90"/>
          <p:cNvPicPr preferRelativeResize="0"/>
          <p:nvPr/>
        </p:nvPicPr>
        <p:blipFill rotWithShape="1">
          <a:blip r:embed="rId3">
            <a:alphaModFix/>
          </a:blip>
          <a:srcRect l="8734" t="40286" r="7604" b="18642"/>
          <a:stretch/>
        </p:blipFill>
        <p:spPr>
          <a:xfrm>
            <a:off x="1606013" y="3801900"/>
            <a:ext cx="2225475" cy="787800"/>
          </a:xfrm>
          <a:prstGeom prst="rect">
            <a:avLst/>
          </a:prstGeom>
          <a:noFill/>
          <a:ln>
            <a:noFill/>
          </a:ln>
        </p:spPr>
      </p:pic>
      <p:sp>
        <p:nvSpPr>
          <p:cNvPr id="676" name="Google Shape;676;p90"/>
          <p:cNvSpPr txBox="1">
            <a:spLocks noGrp="1"/>
          </p:cNvSpPr>
          <p:nvPr>
            <p:ph type="title"/>
          </p:nvPr>
        </p:nvSpPr>
        <p:spPr>
          <a:xfrm>
            <a:off x="1624800" y="1413488"/>
            <a:ext cx="1932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slow</a:t>
            </a:r>
            <a:endParaRPr/>
          </a:p>
        </p:txBody>
      </p:sp>
      <p:sp>
        <p:nvSpPr>
          <p:cNvPr id="677" name="Google Shape;677;p90"/>
          <p:cNvSpPr txBox="1">
            <a:spLocks noGrp="1"/>
          </p:cNvSpPr>
          <p:nvPr>
            <p:ph type="title" idx="3"/>
          </p:nvPr>
        </p:nvSpPr>
        <p:spPr>
          <a:xfrm>
            <a:off x="4887450" y="647500"/>
            <a:ext cx="1932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translation</a:t>
            </a:r>
            <a:endParaRPr/>
          </a:p>
        </p:txBody>
      </p:sp>
      <p:pic>
        <p:nvPicPr>
          <p:cNvPr id="678" name="Google Shape;678;p90"/>
          <p:cNvPicPr preferRelativeResize="0"/>
          <p:nvPr/>
        </p:nvPicPr>
        <p:blipFill rotWithShape="1">
          <a:blip r:embed="rId4">
            <a:alphaModFix/>
          </a:blip>
          <a:srcRect l="24021" t="6180" r="2134" b="12279"/>
          <a:stretch/>
        </p:blipFill>
        <p:spPr>
          <a:xfrm>
            <a:off x="5658400" y="3871600"/>
            <a:ext cx="2294451" cy="1268500"/>
          </a:xfrm>
          <a:prstGeom prst="rect">
            <a:avLst/>
          </a:prstGeom>
          <a:noFill/>
          <a:ln>
            <a:noFill/>
          </a:ln>
        </p:spPr>
      </p:pic>
      <p:sp>
        <p:nvSpPr>
          <p:cNvPr id="679" name="Google Shape;679;p90"/>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0"/>
          <p:cNvSpPr txBox="1">
            <a:spLocks noGrp="1"/>
          </p:cNvSpPr>
          <p:nvPr>
            <p:ph type="body" idx="2"/>
          </p:nvPr>
        </p:nvSpPr>
        <p:spPr>
          <a:xfrm>
            <a:off x="6707525" y="2867778"/>
            <a:ext cx="2599800" cy="787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-Financial problems like money for data</a:t>
            </a:r>
            <a:endParaRPr/>
          </a:p>
        </p:txBody>
      </p:sp>
      <p:sp>
        <p:nvSpPr>
          <p:cNvPr id="681" name="Google Shape;681;p90"/>
          <p:cNvSpPr txBox="1">
            <a:spLocks noGrp="1"/>
          </p:cNvSpPr>
          <p:nvPr>
            <p:ph type="body" idx="2"/>
          </p:nvPr>
        </p:nvSpPr>
        <p:spPr>
          <a:xfrm>
            <a:off x="6544200" y="2516053"/>
            <a:ext cx="2599800" cy="787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800" b="1">
                <a:solidFill>
                  <a:srgbClr val="000000"/>
                </a:solidFill>
                <a:latin typeface="Oswald"/>
                <a:ea typeface="Oswald"/>
                <a:cs typeface="Oswald"/>
                <a:sym typeface="Oswald"/>
              </a:rPr>
              <a:t>Financial problems</a:t>
            </a:r>
            <a:endParaRPr sz="1800" b="1">
              <a:solidFill>
                <a:srgbClr val="000000"/>
              </a:solidFill>
              <a:latin typeface="Oswald"/>
              <a:ea typeface="Oswald"/>
              <a:cs typeface="Oswald"/>
              <a:sym typeface="Oswald"/>
            </a:endParaRPr>
          </a:p>
          <a:p>
            <a:pPr marL="0" lvl="0" indent="0" algn="ctr" rtl="0">
              <a:spcBef>
                <a:spcPts val="0"/>
              </a:spcBef>
              <a:spcAft>
                <a:spcPts val="1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02"/>
        <p:cNvGrpSpPr/>
        <p:nvPr/>
      </p:nvGrpSpPr>
      <p:grpSpPr>
        <a:xfrm>
          <a:off x="0" y="0"/>
          <a:ext cx="0" cy="0"/>
          <a:chOff x="0" y="0"/>
          <a:chExt cx="0" cy="0"/>
        </a:xfrm>
      </p:grpSpPr>
      <p:sp>
        <p:nvSpPr>
          <p:cNvPr id="1503" name="Google Shape;1503;p120"/>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504" name="Google Shape;1504;p120"/>
          <p:cNvGrpSpPr/>
          <p:nvPr/>
        </p:nvGrpSpPr>
        <p:grpSpPr>
          <a:xfrm>
            <a:off x="5156078" y="3085736"/>
            <a:ext cx="474294" cy="551291"/>
            <a:chOff x="4727025" y="1332775"/>
            <a:chExt cx="59900" cy="69625"/>
          </a:xfrm>
        </p:grpSpPr>
        <p:sp>
          <p:nvSpPr>
            <p:cNvPr id="1505" name="Google Shape;1505;p12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120"/>
          <p:cNvGrpSpPr/>
          <p:nvPr/>
        </p:nvGrpSpPr>
        <p:grpSpPr>
          <a:xfrm>
            <a:off x="5769734" y="2314340"/>
            <a:ext cx="555653" cy="557031"/>
            <a:chOff x="4820425" y="1329900"/>
            <a:chExt cx="70175" cy="70350"/>
          </a:xfrm>
        </p:grpSpPr>
        <p:sp>
          <p:nvSpPr>
            <p:cNvPr id="1508" name="Google Shape;1508;p12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20"/>
          <p:cNvGrpSpPr/>
          <p:nvPr/>
        </p:nvGrpSpPr>
        <p:grpSpPr>
          <a:xfrm>
            <a:off x="6396103" y="2318845"/>
            <a:ext cx="582574" cy="533871"/>
            <a:chOff x="4903200" y="1331525"/>
            <a:chExt cx="73575" cy="67425"/>
          </a:xfrm>
        </p:grpSpPr>
        <p:sp>
          <p:nvSpPr>
            <p:cNvPr id="1513" name="Google Shape;1513;p12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2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120"/>
          <p:cNvGrpSpPr/>
          <p:nvPr/>
        </p:nvGrpSpPr>
        <p:grpSpPr>
          <a:xfrm>
            <a:off x="5755581" y="3078709"/>
            <a:ext cx="583960" cy="565345"/>
            <a:chOff x="4815575" y="1416800"/>
            <a:chExt cx="73750" cy="71400"/>
          </a:xfrm>
        </p:grpSpPr>
        <p:sp>
          <p:nvSpPr>
            <p:cNvPr id="1516" name="Google Shape;1516;p12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2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20"/>
          <p:cNvGrpSpPr/>
          <p:nvPr/>
        </p:nvGrpSpPr>
        <p:grpSpPr>
          <a:xfrm>
            <a:off x="6390362" y="3108896"/>
            <a:ext cx="589898" cy="504970"/>
            <a:chOff x="4902475" y="1418875"/>
            <a:chExt cx="74500" cy="63775"/>
          </a:xfrm>
        </p:grpSpPr>
        <p:sp>
          <p:nvSpPr>
            <p:cNvPr id="1520" name="Google Shape;1520;p12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0"/>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120"/>
          <p:cNvGrpSpPr/>
          <p:nvPr/>
        </p:nvGrpSpPr>
        <p:grpSpPr>
          <a:xfrm>
            <a:off x="5765577" y="3826000"/>
            <a:ext cx="563967" cy="567127"/>
            <a:chOff x="4818100" y="1507675"/>
            <a:chExt cx="71225" cy="71625"/>
          </a:xfrm>
        </p:grpSpPr>
        <p:sp>
          <p:nvSpPr>
            <p:cNvPr id="1523" name="Google Shape;1523;p12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2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2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2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120"/>
          <p:cNvGrpSpPr/>
          <p:nvPr/>
        </p:nvGrpSpPr>
        <p:grpSpPr>
          <a:xfrm>
            <a:off x="5079075" y="3829461"/>
            <a:ext cx="628301" cy="588505"/>
            <a:chOff x="4721450" y="1509475"/>
            <a:chExt cx="79350" cy="74325"/>
          </a:xfrm>
        </p:grpSpPr>
        <p:sp>
          <p:nvSpPr>
            <p:cNvPr id="1528" name="Google Shape;1528;p12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2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2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20"/>
          <p:cNvGrpSpPr/>
          <p:nvPr/>
        </p:nvGrpSpPr>
        <p:grpSpPr>
          <a:xfrm>
            <a:off x="6424608" y="3814027"/>
            <a:ext cx="557038" cy="562772"/>
            <a:chOff x="4906800" y="1507500"/>
            <a:chExt cx="70350" cy="71075"/>
          </a:xfrm>
        </p:grpSpPr>
        <p:sp>
          <p:nvSpPr>
            <p:cNvPr id="1533" name="Google Shape;1533;p12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2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2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2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2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20"/>
          <p:cNvGrpSpPr/>
          <p:nvPr/>
        </p:nvGrpSpPr>
        <p:grpSpPr>
          <a:xfrm>
            <a:off x="4462216" y="2340963"/>
            <a:ext cx="517934" cy="517934"/>
            <a:chOff x="3736598" y="2170606"/>
            <a:chExt cx="404889" cy="404889"/>
          </a:xfrm>
        </p:grpSpPr>
        <p:sp>
          <p:nvSpPr>
            <p:cNvPr id="1539" name="Google Shape;1539;p12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2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2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120"/>
          <p:cNvGrpSpPr/>
          <p:nvPr/>
        </p:nvGrpSpPr>
        <p:grpSpPr>
          <a:xfrm>
            <a:off x="3729277" y="2341061"/>
            <a:ext cx="586986" cy="517740"/>
            <a:chOff x="3161917" y="2170682"/>
            <a:chExt cx="458870" cy="404737"/>
          </a:xfrm>
        </p:grpSpPr>
        <p:sp>
          <p:nvSpPr>
            <p:cNvPr id="1544" name="Google Shape;1544;p12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2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2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120"/>
          <p:cNvGrpSpPr/>
          <p:nvPr/>
        </p:nvGrpSpPr>
        <p:grpSpPr>
          <a:xfrm>
            <a:off x="3752299" y="3102400"/>
            <a:ext cx="540943" cy="517963"/>
            <a:chOff x="3179914" y="2889488"/>
            <a:chExt cx="422876" cy="404911"/>
          </a:xfrm>
        </p:grpSpPr>
        <p:sp>
          <p:nvSpPr>
            <p:cNvPr id="1548" name="Google Shape;1548;p12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2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2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2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2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2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20"/>
          <p:cNvGrpSpPr/>
          <p:nvPr/>
        </p:nvGrpSpPr>
        <p:grpSpPr>
          <a:xfrm>
            <a:off x="4453093" y="3102358"/>
            <a:ext cx="536180" cy="518047"/>
            <a:chOff x="3729467" y="2889422"/>
            <a:chExt cx="419153" cy="404977"/>
          </a:xfrm>
        </p:grpSpPr>
        <p:sp>
          <p:nvSpPr>
            <p:cNvPr id="1555" name="Google Shape;1555;p12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2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2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2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2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20"/>
          <p:cNvGrpSpPr/>
          <p:nvPr/>
        </p:nvGrpSpPr>
        <p:grpSpPr>
          <a:xfrm>
            <a:off x="1990126" y="3445787"/>
            <a:ext cx="965351" cy="134611"/>
            <a:chOff x="4411970" y="2962952"/>
            <a:chExt cx="706544" cy="104212"/>
          </a:xfrm>
        </p:grpSpPr>
        <p:sp>
          <p:nvSpPr>
            <p:cNvPr id="1563" name="Google Shape;1563;p12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2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2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2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120"/>
          <p:cNvGrpSpPr/>
          <p:nvPr/>
        </p:nvGrpSpPr>
        <p:grpSpPr>
          <a:xfrm>
            <a:off x="1990126" y="3041077"/>
            <a:ext cx="960158" cy="289172"/>
            <a:chOff x="4411970" y="2726085"/>
            <a:chExt cx="643107" cy="193659"/>
          </a:xfrm>
        </p:grpSpPr>
        <p:sp>
          <p:nvSpPr>
            <p:cNvPr id="1568" name="Google Shape;1568;p12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2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2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120"/>
          <p:cNvGrpSpPr/>
          <p:nvPr/>
        </p:nvGrpSpPr>
        <p:grpSpPr>
          <a:xfrm>
            <a:off x="998624" y="3295400"/>
            <a:ext cx="811503" cy="252584"/>
            <a:chOff x="4411970" y="4340222"/>
            <a:chExt cx="779467" cy="242683"/>
          </a:xfrm>
        </p:grpSpPr>
        <p:sp>
          <p:nvSpPr>
            <p:cNvPr id="1572" name="Google Shape;1572;p12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2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2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20"/>
          <p:cNvGrpSpPr/>
          <p:nvPr/>
        </p:nvGrpSpPr>
        <p:grpSpPr>
          <a:xfrm>
            <a:off x="1990126" y="2709308"/>
            <a:ext cx="965160" cy="216230"/>
            <a:chOff x="4411970" y="2468674"/>
            <a:chExt cx="747317" cy="167425"/>
          </a:xfrm>
        </p:grpSpPr>
        <p:sp>
          <p:nvSpPr>
            <p:cNvPr id="1576" name="Google Shape;1576;p12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2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120"/>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120"/>
          <p:cNvGrpSpPr/>
          <p:nvPr/>
        </p:nvGrpSpPr>
        <p:grpSpPr>
          <a:xfrm>
            <a:off x="997692" y="2334687"/>
            <a:ext cx="1959041" cy="208784"/>
            <a:chOff x="6336019" y="3733725"/>
            <a:chExt cx="2566206" cy="351310"/>
          </a:xfrm>
        </p:grpSpPr>
        <p:sp>
          <p:nvSpPr>
            <p:cNvPr id="1580" name="Google Shape;1580;p120"/>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20"/>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20"/>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20"/>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120"/>
          <p:cNvGrpSpPr/>
          <p:nvPr/>
        </p:nvGrpSpPr>
        <p:grpSpPr>
          <a:xfrm>
            <a:off x="1990126" y="3950602"/>
            <a:ext cx="946551" cy="153200"/>
            <a:chOff x="4404545" y="3301592"/>
            <a:chExt cx="782403" cy="129272"/>
          </a:xfrm>
        </p:grpSpPr>
        <p:sp>
          <p:nvSpPr>
            <p:cNvPr id="1585" name="Google Shape;1585;p12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20"/>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120"/>
          <p:cNvGrpSpPr/>
          <p:nvPr/>
        </p:nvGrpSpPr>
        <p:grpSpPr>
          <a:xfrm>
            <a:off x="1990126" y="3695937"/>
            <a:ext cx="962257" cy="139127"/>
            <a:chOff x="4411970" y="3131459"/>
            <a:chExt cx="710520" cy="117397"/>
          </a:xfrm>
        </p:grpSpPr>
        <p:sp>
          <p:nvSpPr>
            <p:cNvPr id="1588" name="Google Shape;1588;p12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2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120"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120"/>
          <p:cNvGrpSpPr/>
          <p:nvPr/>
        </p:nvGrpSpPr>
        <p:grpSpPr>
          <a:xfrm>
            <a:off x="990271" y="3621603"/>
            <a:ext cx="823838" cy="458988"/>
            <a:chOff x="4411970" y="1801825"/>
            <a:chExt cx="734586" cy="409262"/>
          </a:xfrm>
        </p:grpSpPr>
        <p:sp>
          <p:nvSpPr>
            <p:cNvPr id="1592" name="Google Shape;1592;p12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120"/>
          <p:cNvGrpSpPr/>
          <p:nvPr/>
        </p:nvGrpSpPr>
        <p:grpSpPr>
          <a:xfrm>
            <a:off x="3095243" y="2339173"/>
            <a:ext cx="521514" cy="521514"/>
            <a:chOff x="5681300" y="2527788"/>
            <a:chExt cx="805800" cy="805800"/>
          </a:xfrm>
        </p:grpSpPr>
        <p:sp>
          <p:nvSpPr>
            <p:cNvPr id="1595" name="Google Shape;1595;p120"/>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2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120"/>
          <p:cNvGrpSpPr/>
          <p:nvPr/>
        </p:nvGrpSpPr>
        <p:grpSpPr>
          <a:xfrm>
            <a:off x="3089483" y="3094865"/>
            <a:ext cx="533033" cy="533033"/>
            <a:chOff x="4049800" y="640400"/>
            <a:chExt cx="858900" cy="858900"/>
          </a:xfrm>
        </p:grpSpPr>
        <p:sp>
          <p:nvSpPr>
            <p:cNvPr id="1598" name="Google Shape;1598;p120"/>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0"/>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120"/>
          <p:cNvGrpSpPr/>
          <p:nvPr/>
        </p:nvGrpSpPr>
        <p:grpSpPr>
          <a:xfrm>
            <a:off x="3014966" y="3772543"/>
            <a:ext cx="682068" cy="682068"/>
            <a:chOff x="5080188" y="927900"/>
            <a:chExt cx="961200" cy="961200"/>
          </a:xfrm>
        </p:grpSpPr>
        <p:sp>
          <p:nvSpPr>
            <p:cNvPr id="1601" name="Google Shape;1601;p12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2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2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120"/>
          <p:cNvGrpSpPr/>
          <p:nvPr/>
        </p:nvGrpSpPr>
        <p:grpSpPr>
          <a:xfrm>
            <a:off x="4478465" y="3869234"/>
            <a:ext cx="505650" cy="504006"/>
            <a:chOff x="6039282" y="1042577"/>
            <a:chExt cx="734315" cy="731929"/>
          </a:xfrm>
        </p:grpSpPr>
        <p:sp>
          <p:nvSpPr>
            <p:cNvPr id="1610" name="Google Shape;1610;p1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120"/>
          <p:cNvGrpSpPr/>
          <p:nvPr/>
        </p:nvGrpSpPr>
        <p:grpSpPr>
          <a:xfrm>
            <a:off x="5091067" y="2298862"/>
            <a:ext cx="567744" cy="602136"/>
            <a:chOff x="1825800" y="1651625"/>
            <a:chExt cx="539989" cy="571775"/>
          </a:xfrm>
        </p:grpSpPr>
        <p:sp>
          <p:nvSpPr>
            <p:cNvPr id="1632" name="Google Shape;1632;p120"/>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0"/>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0"/>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0"/>
          <p:cNvGrpSpPr/>
          <p:nvPr/>
        </p:nvGrpSpPr>
        <p:grpSpPr>
          <a:xfrm>
            <a:off x="3765995" y="3855579"/>
            <a:ext cx="508123" cy="507955"/>
            <a:chOff x="1897577" y="2802432"/>
            <a:chExt cx="492176" cy="492014"/>
          </a:xfrm>
        </p:grpSpPr>
        <p:sp>
          <p:nvSpPr>
            <p:cNvPr id="1637" name="Google Shape;1637;p120"/>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0"/>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0"/>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20"/>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0"/>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0"/>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0"/>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0"/>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20"/>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0"/>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120"/>
          <p:cNvGrpSpPr/>
          <p:nvPr/>
        </p:nvGrpSpPr>
        <p:grpSpPr>
          <a:xfrm>
            <a:off x="997525" y="4169123"/>
            <a:ext cx="809227" cy="200842"/>
            <a:chOff x="2013045" y="4813233"/>
            <a:chExt cx="921986" cy="228854"/>
          </a:xfrm>
        </p:grpSpPr>
        <p:sp>
          <p:nvSpPr>
            <p:cNvPr id="1650" name="Google Shape;1650;p120"/>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20"/>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120"/>
          <p:cNvGrpSpPr/>
          <p:nvPr/>
        </p:nvGrpSpPr>
        <p:grpSpPr>
          <a:xfrm>
            <a:off x="1005985" y="2656004"/>
            <a:ext cx="792421" cy="269941"/>
            <a:chOff x="1046767" y="4756633"/>
            <a:chExt cx="859646" cy="292841"/>
          </a:xfrm>
        </p:grpSpPr>
        <p:sp>
          <p:nvSpPr>
            <p:cNvPr id="1653" name="Google Shape;1653;p120"/>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0"/>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0"/>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12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120"/>
          <p:cNvGrpSpPr/>
          <p:nvPr/>
        </p:nvGrpSpPr>
        <p:grpSpPr>
          <a:xfrm>
            <a:off x="7141841" y="2550562"/>
            <a:ext cx="166473" cy="141497"/>
            <a:chOff x="4660325" y="1866850"/>
            <a:chExt cx="68350" cy="58100"/>
          </a:xfrm>
        </p:grpSpPr>
        <p:sp>
          <p:nvSpPr>
            <p:cNvPr id="1661" name="Google Shape;1661;p12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120"/>
          <p:cNvGrpSpPr/>
          <p:nvPr/>
        </p:nvGrpSpPr>
        <p:grpSpPr>
          <a:xfrm>
            <a:off x="7451186" y="2576286"/>
            <a:ext cx="162515" cy="90049"/>
            <a:chOff x="4791775" y="1877500"/>
            <a:chExt cx="66725" cy="36975"/>
          </a:xfrm>
        </p:grpSpPr>
        <p:sp>
          <p:nvSpPr>
            <p:cNvPr id="1664" name="Google Shape;1664;p12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120"/>
          <p:cNvGrpSpPr/>
          <p:nvPr/>
        </p:nvGrpSpPr>
        <p:grpSpPr>
          <a:xfrm>
            <a:off x="7772899" y="2576286"/>
            <a:ext cx="144979" cy="90049"/>
            <a:chOff x="4923925" y="1877500"/>
            <a:chExt cx="59525" cy="36975"/>
          </a:xfrm>
        </p:grpSpPr>
        <p:sp>
          <p:nvSpPr>
            <p:cNvPr id="1667" name="Google Shape;1667;p12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2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120"/>
          <p:cNvGrpSpPr/>
          <p:nvPr/>
        </p:nvGrpSpPr>
        <p:grpSpPr>
          <a:xfrm>
            <a:off x="8067390" y="2558477"/>
            <a:ext cx="141447" cy="125667"/>
            <a:chOff x="5058450" y="1870100"/>
            <a:chExt cx="58075" cy="51600"/>
          </a:xfrm>
        </p:grpSpPr>
        <p:sp>
          <p:nvSpPr>
            <p:cNvPr id="1670" name="Google Shape;1670;p12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120"/>
          <p:cNvGrpSpPr/>
          <p:nvPr/>
        </p:nvGrpSpPr>
        <p:grpSpPr>
          <a:xfrm>
            <a:off x="7481905" y="2980885"/>
            <a:ext cx="101077" cy="107645"/>
            <a:chOff x="4811425" y="2065025"/>
            <a:chExt cx="41500" cy="44200"/>
          </a:xfrm>
        </p:grpSpPr>
        <p:sp>
          <p:nvSpPr>
            <p:cNvPr id="1673" name="Google Shape;1673;p12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2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120"/>
          <p:cNvGrpSpPr/>
          <p:nvPr/>
        </p:nvGrpSpPr>
        <p:grpSpPr>
          <a:xfrm>
            <a:off x="7774342" y="2981098"/>
            <a:ext cx="120867" cy="107218"/>
            <a:chOff x="4929875" y="2065025"/>
            <a:chExt cx="49625" cy="44025"/>
          </a:xfrm>
        </p:grpSpPr>
        <p:sp>
          <p:nvSpPr>
            <p:cNvPr id="1676" name="Google Shape;1676;p12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120"/>
          <p:cNvGrpSpPr/>
          <p:nvPr/>
        </p:nvGrpSpPr>
        <p:grpSpPr>
          <a:xfrm>
            <a:off x="8103011" y="2984112"/>
            <a:ext cx="70206" cy="101191"/>
            <a:chOff x="5083925" y="2066350"/>
            <a:chExt cx="28825" cy="41550"/>
          </a:xfrm>
        </p:grpSpPr>
        <p:sp>
          <p:nvSpPr>
            <p:cNvPr id="1679" name="Google Shape;1679;p12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120"/>
          <p:cNvGrpSpPr/>
          <p:nvPr/>
        </p:nvGrpSpPr>
        <p:grpSpPr>
          <a:xfrm>
            <a:off x="7134565" y="2999759"/>
            <a:ext cx="181026" cy="69896"/>
            <a:chOff x="4659775" y="2072775"/>
            <a:chExt cx="74325" cy="28700"/>
          </a:xfrm>
        </p:grpSpPr>
        <p:sp>
          <p:nvSpPr>
            <p:cNvPr id="1682" name="Google Shape;1682;p12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20"/>
          <p:cNvGrpSpPr/>
          <p:nvPr/>
        </p:nvGrpSpPr>
        <p:grpSpPr>
          <a:xfrm>
            <a:off x="8054421" y="2790324"/>
            <a:ext cx="167387" cy="89197"/>
            <a:chOff x="4662475" y="1976500"/>
            <a:chExt cx="68725" cy="36625"/>
          </a:xfrm>
        </p:grpSpPr>
        <p:sp>
          <p:nvSpPr>
            <p:cNvPr id="1686" name="Google Shape;1686;p12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0"/>
          <p:cNvGrpSpPr/>
          <p:nvPr/>
        </p:nvGrpSpPr>
        <p:grpSpPr>
          <a:xfrm>
            <a:off x="7751326" y="2793764"/>
            <a:ext cx="166899" cy="82317"/>
            <a:chOff x="4920150" y="1977875"/>
            <a:chExt cx="68525" cy="33800"/>
          </a:xfrm>
        </p:grpSpPr>
        <p:sp>
          <p:nvSpPr>
            <p:cNvPr id="1690" name="Google Shape;1690;p12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0"/>
          <p:cNvGrpSpPr/>
          <p:nvPr/>
        </p:nvGrpSpPr>
        <p:grpSpPr>
          <a:xfrm>
            <a:off x="7162483" y="3197682"/>
            <a:ext cx="125190" cy="127859"/>
            <a:chOff x="4676550" y="2160575"/>
            <a:chExt cx="51400" cy="52500"/>
          </a:xfrm>
        </p:grpSpPr>
        <p:sp>
          <p:nvSpPr>
            <p:cNvPr id="1694" name="Google Shape;1694;p12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0"/>
          <p:cNvGrpSpPr/>
          <p:nvPr/>
        </p:nvGrpSpPr>
        <p:grpSpPr>
          <a:xfrm>
            <a:off x="7459741" y="3204714"/>
            <a:ext cx="145405" cy="113794"/>
            <a:chOff x="4768325" y="2163475"/>
            <a:chExt cx="59700" cy="46725"/>
          </a:xfrm>
        </p:grpSpPr>
        <p:sp>
          <p:nvSpPr>
            <p:cNvPr id="1698" name="Google Shape;1698;p12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12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120"/>
          <p:cNvGrpSpPr/>
          <p:nvPr/>
        </p:nvGrpSpPr>
        <p:grpSpPr>
          <a:xfrm>
            <a:off x="7476059" y="3459808"/>
            <a:ext cx="112768" cy="106853"/>
            <a:chOff x="4768575" y="2253950"/>
            <a:chExt cx="46300" cy="43875"/>
          </a:xfrm>
        </p:grpSpPr>
        <p:sp>
          <p:nvSpPr>
            <p:cNvPr id="1707" name="Google Shape;1707;p12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0"/>
          <p:cNvGrpSpPr/>
          <p:nvPr/>
        </p:nvGrpSpPr>
        <p:grpSpPr>
          <a:xfrm>
            <a:off x="7775682" y="3948834"/>
            <a:ext cx="118187" cy="146246"/>
            <a:chOff x="4960900" y="2433225"/>
            <a:chExt cx="48525" cy="60050"/>
          </a:xfrm>
        </p:grpSpPr>
        <p:sp>
          <p:nvSpPr>
            <p:cNvPr id="1710" name="Google Shape;1710;p12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120"/>
          <p:cNvGrpSpPr/>
          <p:nvPr/>
        </p:nvGrpSpPr>
        <p:grpSpPr>
          <a:xfrm>
            <a:off x="7464247" y="4212895"/>
            <a:ext cx="136394" cy="143810"/>
            <a:chOff x="4854075" y="2527625"/>
            <a:chExt cx="56000" cy="59050"/>
          </a:xfrm>
        </p:grpSpPr>
        <p:sp>
          <p:nvSpPr>
            <p:cNvPr id="1713" name="Google Shape;1713;p12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12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2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120"/>
          <p:cNvGrpSpPr/>
          <p:nvPr/>
        </p:nvGrpSpPr>
        <p:grpSpPr>
          <a:xfrm>
            <a:off x="8088458" y="3676639"/>
            <a:ext cx="99312" cy="160797"/>
            <a:chOff x="5059700" y="2334775"/>
            <a:chExt cx="40775" cy="66025"/>
          </a:xfrm>
        </p:grpSpPr>
        <p:sp>
          <p:nvSpPr>
            <p:cNvPr id="1719" name="Google Shape;1719;p12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2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120"/>
          <p:cNvGrpSpPr/>
          <p:nvPr/>
        </p:nvGrpSpPr>
        <p:grpSpPr>
          <a:xfrm>
            <a:off x="8045622" y="3941771"/>
            <a:ext cx="184984" cy="160371"/>
            <a:chOff x="5037700" y="2430325"/>
            <a:chExt cx="75950" cy="65850"/>
          </a:xfrm>
        </p:grpSpPr>
        <p:sp>
          <p:nvSpPr>
            <p:cNvPr id="1729" name="Google Shape;1729;p12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120"/>
          <p:cNvGrpSpPr/>
          <p:nvPr/>
        </p:nvGrpSpPr>
        <p:grpSpPr>
          <a:xfrm>
            <a:off x="7465128" y="3708223"/>
            <a:ext cx="173014" cy="97629"/>
            <a:chOff x="4756975" y="2341800"/>
            <a:chExt cx="91975" cy="51925"/>
          </a:xfrm>
        </p:grpSpPr>
        <p:sp>
          <p:nvSpPr>
            <p:cNvPr id="1732" name="Google Shape;1732;p12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2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2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2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0"/>
          <p:cNvGrpSpPr/>
          <p:nvPr/>
        </p:nvGrpSpPr>
        <p:grpSpPr>
          <a:xfrm>
            <a:off x="7732065" y="4196920"/>
            <a:ext cx="212497" cy="175761"/>
            <a:chOff x="4943575" y="2516350"/>
            <a:chExt cx="98675" cy="81700"/>
          </a:xfrm>
        </p:grpSpPr>
        <p:sp>
          <p:nvSpPr>
            <p:cNvPr id="1753" name="Google Shape;1753;p12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2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2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2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2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2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2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2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2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2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12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0"/>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0"/>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grpSp>
        <p:nvGrpSpPr>
          <p:cNvPr id="1840" name="Google Shape;1840;p121"/>
          <p:cNvGrpSpPr/>
          <p:nvPr/>
        </p:nvGrpSpPr>
        <p:grpSpPr>
          <a:xfrm>
            <a:off x="745571" y="1168666"/>
            <a:ext cx="2492868" cy="1379876"/>
            <a:chOff x="2654821" y="2311071"/>
            <a:chExt cx="2279715" cy="1262120"/>
          </a:xfrm>
        </p:grpSpPr>
        <p:grpSp>
          <p:nvGrpSpPr>
            <p:cNvPr id="1841" name="Google Shape;1841;p121"/>
            <p:cNvGrpSpPr/>
            <p:nvPr/>
          </p:nvGrpSpPr>
          <p:grpSpPr>
            <a:xfrm>
              <a:off x="4034269" y="2840745"/>
              <a:ext cx="40212" cy="36437"/>
              <a:chOff x="4293400" y="2574725"/>
              <a:chExt cx="84425" cy="80100"/>
            </a:xfrm>
          </p:grpSpPr>
          <p:sp>
            <p:nvSpPr>
              <p:cNvPr id="1842" name="Google Shape;1842;p12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43" name="Google Shape;1843;p12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21"/>
            <p:cNvGrpSpPr/>
            <p:nvPr/>
          </p:nvGrpSpPr>
          <p:grpSpPr>
            <a:xfrm>
              <a:off x="3894606" y="2334874"/>
              <a:ext cx="913198" cy="518984"/>
              <a:chOff x="4000175" y="1462675"/>
              <a:chExt cx="1917275" cy="1140875"/>
            </a:xfrm>
          </p:grpSpPr>
          <p:sp>
            <p:nvSpPr>
              <p:cNvPr id="1845" name="Google Shape;1845;p12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46" name="Google Shape;1846;p121"/>
              <p:cNvGrpSpPr/>
              <p:nvPr/>
            </p:nvGrpSpPr>
            <p:grpSpPr>
              <a:xfrm>
                <a:off x="4000175" y="1462675"/>
                <a:ext cx="1917275" cy="1140875"/>
                <a:chOff x="4000175" y="1462675"/>
                <a:chExt cx="1917275" cy="1140875"/>
              </a:xfrm>
            </p:grpSpPr>
            <p:sp>
              <p:nvSpPr>
                <p:cNvPr id="1847" name="Google Shape;1847;p12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48" name="Google Shape;1848;p12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12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3" name="Google Shape;1853;p121"/>
            <p:cNvGrpSpPr/>
            <p:nvPr/>
          </p:nvGrpSpPr>
          <p:grpSpPr>
            <a:xfrm>
              <a:off x="3875768" y="2846704"/>
              <a:ext cx="44796" cy="47366"/>
              <a:chOff x="3960625" y="2587825"/>
              <a:chExt cx="94050" cy="104125"/>
            </a:xfrm>
          </p:grpSpPr>
          <p:sp>
            <p:nvSpPr>
              <p:cNvPr id="1854" name="Google Shape;1854;p12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55" name="Google Shape;1855;p12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21"/>
            <p:cNvGrpSpPr/>
            <p:nvPr/>
          </p:nvGrpSpPr>
          <p:grpSpPr>
            <a:xfrm>
              <a:off x="3782759" y="2807162"/>
              <a:ext cx="82686" cy="85487"/>
              <a:chOff x="3765350" y="2500900"/>
              <a:chExt cx="173600" cy="187925"/>
            </a:xfrm>
          </p:grpSpPr>
          <p:sp>
            <p:nvSpPr>
              <p:cNvPr id="1857" name="Google Shape;1857;p12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58" name="Google Shape;1858;p12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2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2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121"/>
            <p:cNvGrpSpPr/>
            <p:nvPr/>
          </p:nvGrpSpPr>
          <p:grpSpPr>
            <a:xfrm>
              <a:off x="3775674" y="2798496"/>
              <a:ext cx="40545" cy="23564"/>
              <a:chOff x="3750475" y="2481850"/>
              <a:chExt cx="85125" cy="51800"/>
            </a:xfrm>
          </p:grpSpPr>
          <p:sp>
            <p:nvSpPr>
              <p:cNvPr id="1864" name="Google Shape;1864;p12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66" name="Google Shape;1866;p121"/>
            <p:cNvGrpSpPr/>
            <p:nvPr/>
          </p:nvGrpSpPr>
          <p:grpSpPr>
            <a:xfrm>
              <a:off x="3716946" y="2776024"/>
              <a:ext cx="81971" cy="76912"/>
              <a:chOff x="3627175" y="2432450"/>
              <a:chExt cx="172100" cy="169075"/>
            </a:xfrm>
          </p:grpSpPr>
          <p:sp>
            <p:nvSpPr>
              <p:cNvPr id="1867" name="Google Shape;1867;p12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2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69" name="Google Shape;1869;p12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70" name="Google Shape;1870;p121"/>
            <p:cNvGrpSpPr/>
            <p:nvPr/>
          </p:nvGrpSpPr>
          <p:grpSpPr>
            <a:xfrm>
              <a:off x="3685682" y="2845624"/>
              <a:ext cx="29311" cy="45055"/>
              <a:chOff x="3561536" y="2585450"/>
              <a:chExt cx="61539" cy="99045"/>
            </a:xfrm>
          </p:grpSpPr>
          <p:sp>
            <p:nvSpPr>
              <p:cNvPr id="1871" name="Google Shape;1871;p12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2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73" name="Google Shape;1873;p121"/>
            <p:cNvGrpSpPr/>
            <p:nvPr/>
          </p:nvGrpSpPr>
          <p:grpSpPr>
            <a:xfrm>
              <a:off x="3849905" y="2572252"/>
              <a:ext cx="74339" cy="119559"/>
              <a:chOff x="3906325" y="1984500"/>
              <a:chExt cx="156075" cy="262825"/>
            </a:xfrm>
          </p:grpSpPr>
          <p:sp>
            <p:nvSpPr>
              <p:cNvPr id="1874" name="Google Shape;1874;p12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75" name="Google Shape;1875;p12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121"/>
            <p:cNvGrpSpPr/>
            <p:nvPr/>
          </p:nvGrpSpPr>
          <p:grpSpPr>
            <a:xfrm>
              <a:off x="2654821" y="2414345"/>
              <a:ext cx="667570" cy="558731"/>
              <a:chOff x="1397225" y="1637375"/>
              <a:chExt cx="1401575" cy="1228250"/>
            </a:xfrm>
          </p:grpSpPr>
          <p:sp>
            <p:nvSpPr>
              <p:cNvPr id="1877" name="Google Shape;1877;p12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78" name="Google Shape;1878;p121"/>
              <p:cNvGrpSpPr/>
              <p:nvPr/>
            </p:nvGrpSpPr>
            <p:grpSpPr>
              <a:xfrm>
                <a:off x="1397225" y="1637375"/>
                <a:ext cx="1398775" cy="1228250"/>
                <a:chOff x="1397225" y="1637375"/>
                <a:chExt cx="1398775" cy="1228250"/>
              </a:xfrm>
            </p:grpSpPr>
            <p:sp>
              <p:nvSpPr>
                <p:cNvPr id="1879" name="Google Shape;1879;p12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2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1" name="Google Shape;1881;p121"/>
            <p:cNvGrpSpPr/>
            <p:nvPr/>
          </p:nvGrpSpPr>
          <p:grpSpPr>
            <a:xfrm>
              <a:off x="3230417" y="3103734"/>
              <a:ext cx="282982" cy="280332"/>
              <a:chOff x="2605700" y="3152850"/>
              <a:chExt cx="594125" cy="616250"/>
            </a:xfrm>
          </p:grpSpPr>
          <p:sp>
            <p:nvSpPr>
              <p:cNvPr id="1882" name="Google Shape;1882;p12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83" name="Google Shape;1883;p12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84" name="Google Shape;1884;p121"/>
            <p:cNvGrpSpPr/>
            <p:nvPr/>
          </p:nvGrpSpPr>
          <p:grpSpPr>
            <a:xfrm>
              <a:off x="3265985" y="3226989"/>
              <a:ext cx="87151" cy="346202"/>
              <a:chOff x="2680375" y="3423800"/>
              <a:chExt cx="182975" cy="761050"/>
            </a:xfrm>
          </p:grpSpPr>
          <p:sp>
            <p:nvSpPr>
              <p:cNvPr id="1885" name="Google Shape;1885;p12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86" name="Google Shape;1886;p12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121"/>
            <p:cNvGrpSpPr/>
            <p:nvPr/>
          </p:nvGrpSpPr>
          <p:grpSpPr>
            <a:xfrm>
              <a:off x="3855466" y="3289811"/>
              <a:ext cx="112514" cy="94210"/>
              <a:chOff x="3918000" y="3561900"/>
              <a:chExt cx="236225" cy="207100"/>
            </a:xfrm>
          </p:grpSpPr>
          <p:sp>
            <p:nvSpPr>
              <p:cNvPr id="1888" name="Google Shape;1888;p12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89" name="Google Shape;1889;p12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 name="Google Shape;1890;p12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2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2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93" name="Google Shape;1893;p121"/>
            <p:cNvGrpSpPr/>
            <p:nvPr/>
          </p:nvGrpSpPr>
          <p:grpSpPr>
            <a:xfrm>
              <a:off x="2905224" y="2311071"/>
              <a:ext cx="596721" cy="528992"/>
              <a:chOff x="1922950" y="1410350"/>
              <a:chExt cx="1252825" cy="1162875"/>
            </a:xfrm>
          </p:grpSpPr>
          <p:sp>
            <p:nvSpPr>
              <p:cNvPr id="1894" name="Google Shape;1894;p12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2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2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2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2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2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2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2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2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2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2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2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2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2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2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2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10" name="Google Shape;1910;p12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2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2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2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2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2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2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2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2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2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2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2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2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2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2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2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2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2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2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30" name="Google Shape;1930;p12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1" name="Google Shape;1931;p12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121"/>
            <p:cNvGrpSpPr/>
            <p:nvPr/>
          </p:nvGrpSpPr>
          <p:grpSpPr>
            <a:xfrm>
              <a:off x="3280929" y="3294542"/>
              <a:ext cx="109894" cy="272224"/>
              <a:chOff x="2711750" y="3572300"/>
              <a:chExt cx="230725" cy="598425"/>
            </a:xfrm>
          </p:grpSpPr>
          <p:sp>
            <p:nvSpPr>
              <p:cNvPr id="1933" name="Google Shape;1933;p12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2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12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6" name="Google Shape;1936;p121"/>
            <p:cNvGrpSpPr/>
            <p:nvPr/>
          </p:nvGrpSpPr>
          <p:grpSpPr>
            <a:xfrm>
              <a:off x="3790439" y="2408636"/>
              <a:ext cx="73017" cy="75684"/>
              <a:chOff x="3781475" y="1624825"/>
              <a:chExt cx="153300" cy="166375"/>
            </a:xfrm>
          </p:grpSpPr>
          <p:sp>
            <p:nvSpPr>
              <p:cNvPr id="1937" name="Google Shape;1937;p12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2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2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2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 name="Google Shape;1941;p12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2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2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2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2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2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2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8" name="Google Shape;1948;p121"/>
            <p:cNvGrpSpPr/>
            <p:nvPr/>
          </p:nvGrpSpPr>
          <p:grpSpPr>
            <a:xfrm>
              <a:off x="4403342" y="3107749"/>
              <a:ext cx="316680" cy="101374"/>
              <a:chOff x="5068275" y="3161675"/>
              <a:chExt cx="664875" cy="222850"/>
            </a:xfrm>
          </p:grpSpPr>
          <p:sp>
            <p:nvSpPr>
              <p:cNvPr id="1949" name="Google Shape;1949;p12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2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2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2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12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2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2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2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2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2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2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2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2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2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2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2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2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2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2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2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2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2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2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2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2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2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2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2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2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2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2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2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2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121"/>
            <p:cNvGrpSpPr/>
            <p:nvPr/>
          </p:nvGrpSpPr>
          <p:grpSpPr>
            <a:xfrm>
              <a:off x="3697513" y="2707266"/>
              <a:ext cx="59549" cy="79733"/>
              <a:chOff x="3586375" y="2281300"/>
              <a:chExt cx="125025" cy="175275"/>
            </a:xfrm>
          </p:grpSpPr>
          <p:sp>
            <p:nvSpPr>
              <p:cNvPr id="1983" name="Google Shape;1983;p12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2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12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121"/>
            <p:cNvGrpSpPr/>
            <p:nvPr/>
          </p:nvGrpSpPr>
          <p:grpSpPr>
            <a:xfrm>
              <a:off x="4513224" y="3221724"/>
              <a:ext cx="274563" cy="280321"/>
              <a:chOff x="5298975" y="3412225"/>
              <a:chExt cx="576450" cy="616225"/>
            </a:xfrm>
          </p:grpSpPr>
          <p:sp>
            <p:nvSpPr>
              <p:cNvPr id="1987" name="Google Shape;1987;p12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8" name="Google Shape;1988;p12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21"/>
            <p:cNvGrpSpPr/>
            <p:nvPr/>
          </p:nvGrpSpPr>
          <p:grpSpPr>
            <a:xfrm>
              <a:off x="4824403" y="3421846"/>
              <a:ext cx="110132" cy="130647"/>
              <a:chOff x="5952300" y="3852150"/>
              <a:chExt cx="231225" cy="287200"/>
            </a:xfrm>
          </p:grpSpPr>
          <p:sp>
            <p:nvSpPr>
              <p:cNvPr id="1990" name="Google Shape;1990;p12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2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12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2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2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2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2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2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2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2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00;p121"/>
            <p:cNvGrpSpPr/>
            <p:nvPr/>
          </p:nvGrpSpPr>
          <p:grpSpPr>
            <a:xfrm>
              <a:off x="4295710" y="3079670"/>
              <a:ext cx="14968" cy="27135"/>
              <a:chOff x="4842300" y="3099950"/>
              <a:chExt cx="31425" cy="59650"/>
            </a:xfrm>
          </p:grpSpPr>
          <p:sp>
            <p:nvSpPr>
              <p:cNvPr id="2001" name="Google Shape;2001;p12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2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2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2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12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2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2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2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2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2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2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2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121"/>
            <p:cNvGrpSpPr/>
            <p:nvPr/>
          </p:nvGrpSpPr>
          <p:grpSpPr>
            <a:xfrm>
              <a:off x="3831056" y="2816010"/>
              <a:ext cx="37378" cy="27612"/>
              <a:chOff x="3866750" y="2520350"/>
              <a:chExt cx="78475" cy="60700"/>
            </a:xfrm>
          </p:grpSpPr>
          <p:sp>
            <p:nvSpPr>
              <p:cNvPr id="2014" name="Google Shape;2014;p12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2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2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2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12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2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2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2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2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2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2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2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2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2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2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2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2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2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2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2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2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35" name="Google Shape;2035;p12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2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2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2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2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2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2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2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47" name="Google Shape;2047;p12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2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2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2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2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2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2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2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2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2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2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2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2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121"/>
            <p:cNvGrpSpPr/>
            <p:nvPr/>
          </p:nvGrpSpPr>
          <p:grpSpPr>
            <a:xfrm>
              <a:off x="3632736" y="3051591"/>
              <a:ext cx="63288" cy="45217"/>
              <a:chOff x="3450375" y="3038225"/>
              <a:chExt cx="132875" cy="99400"/>
            </a:xfrm>
          </p:grpSpPr>
          <p:sp>
            <p:nvSpPr>
              <p:cNvPr id="2061" name="Google Shape;2061;p12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2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12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2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2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2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2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2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2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2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2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72" name="Google Shape;2072;p12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2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2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2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2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2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2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2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2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2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82" name="Google Shape;2082;p12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2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2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2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2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2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88" name="Google Shape;2088;p12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2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2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2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2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2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2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2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2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2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121"/>
          <p:cNvGrpSpPr/>
          <p:nvPr/>
        </p:nvGrpSpPr>
        <p:grpSpPr>
          <a:xfrm>
            <a:off x="3554131" y="1233340"/>
            <a:ext cx="2078182" cy="1366558"/>
            <a:chOff x="235800" y="830650"/>
            <a:chExt cx="6978450" cy="4588844"/>
          </a:xfrm>
        </p:grpSpPr>
        <p:sp>
          <p:nvSpPr>
            <p:cNvPr id="2099" name="Google Shape;2099;p12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2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2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2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2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2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121"/>
          <p:cNvGrpSpPr/>
          <p:nvPr/>
        </p:nvGrpSpPr>
        <p:grpSpPr>
          <a:xfrm>
            <a:off x="742628" y="3064442"/>
            <a:ext cx="2622876" cy="1333540"/>
            <a:chOff x="238125" y="1038125"/>
            <a:chExt cx="7146800" cy="3633625"/>
          </a:xfrm>
        </p:grpSpPr>
        <p:sp>
          <p:nvSpPr>
            <p:cNvPr id="2106" name="Google Shape;2106;p12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2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2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2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2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2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2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2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2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2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2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2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2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2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2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2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2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2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2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2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2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2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2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2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2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2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2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2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2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2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2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2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2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2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2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2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2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2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2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2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2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2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2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2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2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2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2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2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2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2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2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2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2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2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2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2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2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2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2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2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2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2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2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2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2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2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2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2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2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2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2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2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2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2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2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2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2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2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2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2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2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2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2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2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2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2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2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2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2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2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2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2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2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2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2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2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2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2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2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2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2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2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2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2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2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2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2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2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2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2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2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2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2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2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2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2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2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2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2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2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2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2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2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2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2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2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2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2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2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2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2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2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2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2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2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2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2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2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2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2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2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2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2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2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2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2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2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2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2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2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2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2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2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2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2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2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2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2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2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2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2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2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2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2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2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2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2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2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2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2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2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2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2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2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2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2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2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2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2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2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2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2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2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2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2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2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2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2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2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2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2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2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2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2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2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2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2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2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2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2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2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2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2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2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2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2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2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2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2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2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2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2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2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2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2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2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2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2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2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2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2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2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2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2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2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2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2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2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2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2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2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2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2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2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2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2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2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2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2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2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2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2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2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2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2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2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2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2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2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2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2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2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2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2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2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2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2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2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2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2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2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2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2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2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2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2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2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2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2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2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2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2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2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2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2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2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2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2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2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2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2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2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2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2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2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2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2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2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2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2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2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2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2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2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2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2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2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2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2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2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2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2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2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2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2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2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2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2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2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2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2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2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2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2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2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2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2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2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2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2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2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2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2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2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2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2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2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2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2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2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2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2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2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2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2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2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2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2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2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2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2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2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2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2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2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2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2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2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2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2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2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2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2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2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2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2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2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2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2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2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2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2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2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2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2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2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2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2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2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2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2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2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2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2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2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2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2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2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2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2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2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2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2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2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2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2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2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2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2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2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2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2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2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2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2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2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2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2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2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2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2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2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2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2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2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2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2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2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2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2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2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2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2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2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2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2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2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2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2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2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2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2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2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2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2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2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2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2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2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2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2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2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2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2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2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2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2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2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2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2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2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2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2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2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2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2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2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2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2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2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2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2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2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2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2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2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2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2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2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2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2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2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2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2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2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2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2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2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2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2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2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2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2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2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2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2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2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2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2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2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2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2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2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2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2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2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2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2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2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2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2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2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2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2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2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2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2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2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2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2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2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2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2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2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2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2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2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2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2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2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2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2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2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2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2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2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2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2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2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2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2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2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2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2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2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2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2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2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2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2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2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2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2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2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2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2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2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2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2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2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2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2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2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2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2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2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2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2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2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2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2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2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2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2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2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2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2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2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2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2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2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2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2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2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2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2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2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2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2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2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2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2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2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2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2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2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2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2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2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2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2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2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2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2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2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2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2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2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2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2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2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2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2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2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2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2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2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2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2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2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2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2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2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2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2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2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2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2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2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2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2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2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2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2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2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2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2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2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2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2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2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2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2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2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2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2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2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2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2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2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2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2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2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2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2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2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2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2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2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2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2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2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2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2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2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2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2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2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2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2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2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2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2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2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2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2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2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2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2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2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2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2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2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2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2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2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2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2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2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2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2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2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2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2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2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2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2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2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2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2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2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2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2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2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2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2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2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2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2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2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2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2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2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2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2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2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2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2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2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2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2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2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2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2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2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2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2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2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2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2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2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2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2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2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2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2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2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2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2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2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2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2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2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2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2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2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2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2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2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2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2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2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2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2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2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2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2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2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2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2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2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2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2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2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2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2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2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2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2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2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2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2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2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2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2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2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2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2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2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2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2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2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2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2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2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2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2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2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2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2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2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2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2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2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2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2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2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2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2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2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2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2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2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2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2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2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2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2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2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2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2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2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2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2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2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2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2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2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2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2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2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2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2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2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2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2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2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2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2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2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2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2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2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2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2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2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2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2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2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2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2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2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2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2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2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2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2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2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2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2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2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2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2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2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2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2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2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2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2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2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2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2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2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2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2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2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2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2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2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2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2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2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2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2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2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2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2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2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2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2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2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2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2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2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2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2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2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2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2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2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2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2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2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2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2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2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2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2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2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2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2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2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2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2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2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2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2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2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2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2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2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2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2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2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2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2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2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2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2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2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2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2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2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2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2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2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2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2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2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2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2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2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2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2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2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2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2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2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2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2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2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2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2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2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2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2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2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2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2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2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121"/>
          <p:cNvGrpSpPr/>
          <p:nvPr/>
        </p:nvGrpSpPr>
        <p:grpSpPr>
          <a:xfrm>
            <a:off x="5857556" y="1206552"/>
            <a:ext cx="2590840" cy="1380235"/>
            <a:chOff x="233350" y="949250"/>
            <a:chExt cx="7137300" cy="3802300"/>
          </a:xfrm>
        </p:grpSpPr>
        <p:sp>
          <p:nvSpPr>
            <p:cNvPr id="3679" name="Google Shape;3679;p12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121"/>
          <p:cNvGrpSpPr/>
          <p:nvPr/>
        </p:nvGrpSpPr>
        <p:grpSpPr>
          <a:xfrm>
            <a:off x="7671985" y="3251325"/>
            <a:ext cx="104231" cy="320340"/>
            <a:chOff x="7564426" y="3224343"/>
            <a:chExt cx="119985" cy="368801"/>
          </a:xfrm>
        </p:grpSpPr>
        <p:sp>
          <p:nvSpPr>
            <p:cNvPr id="3731" name="Google Shape;3731;p12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121"/>
          <p:cNvGrpSpPr/>
          <p:nvPr/>
        </p:nvGrpSpPr>
        <p:grpSpPr>
          <a:xfrm>
            <a:off x="7371473" y="3245427"/>
            <a:ext cx="189489" cy="332132"/>
            <a:chOff x="8370831" y="3202002"/>
            <a:chExt cx="218129" cy="382376"/>
          </a:xfrm>
        </p:grpSpPr>
        <p:sp>
          <p:nvSpPr>
            <p:cNvPr id="3734" name="Google Shape;3734;p12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121"/>
          <p:cNvGrpSpPr/>
          <p:nvPr/>
        </p:nvGrpSpPr>
        <p:grpSpPr>
          <a:xfrm>
            <a:off x="8094863" y="3656559"/>
            <a:ext cx="309429" cy="267000"/>
            <a:chOff x="6742064" y="3750480"/>
            <a:chExt cx="399315" cy="344560"/>
          </a:xfrm>
        </p:grpSpPr>
        <p:sp>
          <p:nvSpPr>
            <p:cNvPr id="3737" name="Google Shape;3737;p12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121"/>
          <p:cNvGrpSpPr/>
          <p:nvPr/>
        </p:nvGrpSpPr>
        <p:grpSpPr>
          <a:xfrm>
            <a:off x="7633882" y="4007606"/>
            <a:ext cx="180437" cy="281608"/>
            <a:chOff x="7248525" y="3739696"/>
            <a:chExt cx="230531" cy="359790"/>
          </a:xfrm>
        </p:grpSpPr>
        <p:sp>
          <p:nvSpPr>
            <p:cNvPr id="3740" name="Google Shape;3740;p12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121"/>
          <p:cNvGrpSpPr/>
          <p:nvPr/>
        </p:nvGrpSpPr>
        <p:grpSpPr>
          <a:xfrm>
            <a:off x="7879801" y="3650830"/>
            <a:ext cx="162896" cy="278710"/>
            <a:chOff x="7601242" y="3729267"/>
            <a:chExt cx="222566" cy="380803"/>
          </a:xfrm>
        </p:grpSpPr>
        <p:sp>
          <p:nvSpPr>
            <p:cNvPr id="3743" name="Google Shape;3743;p12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121"/>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121"/>
          <p:cNvGrpSpPr/>
          <p:nvPr/>
        </p:nvGrpSpPr>
        <p:grpSpPr>
          <a:xfrm>
            <a:off x="7369446" y="3651971"/>
            <a:ext cx="193543" cy="275990"/>
            <a:chOff x="8304647" y="3738687"/>
            <a:chExt cx="225076" cy="320956"/>
          </a:xfrm>
        </p:grpSpPr>
        <p:sp>
          <p:nvSpPr>
            <p:cNvPr id="3747" name="Google Shape;3747;p12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121"/>
          <p:cNvGrpSpPr/>
          <p:nvPr/>
        </p:nvGrpSpPr>
        <p:grpSpPr>
          <a:xfrm>
            <a:off x="7641939" y="3651971"/>
            <a:ext cx="178492" cy="275990"/>
            <a:chOff x="8615101" y="3738687"/>
            <a:chExt cx="207573" cy="320956"/>
          </a:xfrm>
        </p:grpSpPr>
        <p:sp>
          <p:nvSpPr>
            <p:cNvPr id="3751" name="Google Shape;3751;p12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4" name="Google Shape;3754;p121"/>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5" name="Google Shape;3755;p121"/>
          <p:cNvGrpSpPr/>
          <p:nvPr/>
        </p:nvGrpSpPr>
        <p:grpSpPr>
          <a:xfrm>
            <a:off x="6036644" y="3773459"/>
            <a:ext cx="557670" cy="511283"/>
            <a:chOff x="6015419" y="3716859"/>
            <a:chExt cx="557671" cy="511283"/>
          </a:xfrm>
        </p:grpSpPr>
        <p:sp>
          <p:nvSpPr>
            <p:cNvPr id="3756" name="Google Shape;3756;p12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7" name="Google Shape;3757;p121"/>
            <p:cNvGrpSpPr/>
            <p:nvPr/>
          </p:nvGrpSpPr>
          <p:grpSpPr>
            <a:xfrm>
              <a:off x="6036094" y="3716980"/>
              <a:ext cx="529860" cy="510468"/>
              <a:chOff x="6036094" y="3716980"/>
              <a:chExt cx="529860" cy="510468"/>
            </a:xfrm>
          </p:grpSpPr>
          <p:sp>
            <p:nvSpPr>
              <p:cNvPr id="3758" name="Google Shape;3758;p12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8" name="Google Shape;3768;p121"/>
          <p:cNvGrpSpPr/>
          <p:nvPr/>
        </p:nvGrpSpPr>
        <p:grpSpPr>
          <a:xfrm>
            <a:off x="6665529" y="3130228"/>
            <a:ext cx="576302" cy="511871"/>
            <a:chOff x="6644304" y="3073628"/>
            <a:chExt cx="576302" cy="511871"/>
          </a:xfrm>
        </p:grpSpPr>
        <p:sp>
          <p:nvSpPr>
            <p:cNvPr id="3769" name="Google Shape;3769;p12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0" name="Google Shape;3770;p121"/>
            <p:cNvGrpSpPr/>
            <p:nvPr/>
          </p:nvGrpSpPr>
          <p:grpSpPr>
            <a:xfrm>
              <a:off x="6712169" y="3085440"/>
              <a:ext cx="481622" cy="494913"/>
              <a:chOff x="6712169" y="3085440"/>
              <a:chExt cx="481622" cy="494913"/>
            </a:xfrm>
          </p:grpSpPr>
          <p:sp>
            <p:nvSpPr>
              <p:cNvPr id="3771" name="Google Shape;3771;p12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6" name="Google Shape;3776;p12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9" name="Google Shape;3779;p121"/>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121"/>
          <p:cNvGrpSpPr/>
          <p:nvPr/>
        </p:nvGrpSpPr>
        <p:grpSpPr>
          <a:xfrm>
            <a:off x="6673379" y="3773223"/>
            <a:ext cx="560631" cy="511352"/>
            <a:chOff x="6652154" y="3716623"/>
            <a:chExt cx="560631" cy="511352"/>
          </a:xfrm>
        </p:grpSpPr>
        <p:sp>
          <p:nvSpPr>
            <p:cNvPr id="3781" name="Google Shape;3781;p12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121"/>
            <p:cNvGrpSpPr/>
            <p:nvPr/>
          </p:nvGrpSpPr>
          <p:grpSpPr>
            <a:xfrm>
              <a:off x="6669657" y="3716715"/>
              <a:ext cx="466779" cy="464290"/>
              <a:chOff x="6669657" y="3716715"/>
              <a:chExt cx="466779" cy="464290"/>
            </a:xfrm>
          </p:grpSpPr>
          <p:sp>
            <p:nvSpPr>
              <p:cNvPr id="3783" name="Google Shape;3783;p12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6" name="Google Shape;3796;p121"/>
          <p:cNvGrpSpPr/>
          <p:nvPr/>
        </p:nvGrpSpPr>
        <p:grpSpPr>
          <a:xfrm>
            <a:off x="7867470" y="4054631"/>
            <a:ext cx="187557" cy="187557"/>
            <a:chOff x="8565775" y="671075"/>
            <a:chExt cx="441000" cy="441000"/>
          </a:xfrm>
        </p:grpSpPr>
        <p:sp>
          <p:nvSpPr>
            <p:cNvPr id="3797" name="Google Shape;3797;p12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121"/>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1"/>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121"/>
          <p:cNvGrpSpPr/>
          <p:nvPr/>
        </p:nvGrpSpPr>
        <p:grpSpPr>
          <a:xfrm>
            <a:off x="6021325" y="3132850"/>
            <a:ext cx="587871" cy="512373"/>
            <a:chOff x="6000100" y="3076250"/>
            <a:chExt cx="587871" cy="512373"/>
          </a:xfrm>
        </p:grpSpPr>
        <p:sp>
          <p:nvSpPr>
            <p:cNvPr id="3802" name="Google Shape;3802;p12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121"/>
            <p:cNvGrpSpPr/>
            <p:nvPr/>
          </p:nvGrpSpPr>
          <p:grpSpPr>
            <a:xfrm>
              <a:off x="6031360" y="3076713"/>
              <a:ext cx="539107" cy="480965"/>
              <a:chOff x="6031360" y="3076713"/>
              <a:chExt cx="539107" cy="480965"/>
            </a:xfrm>
          </p:grpSpPr>
          <p:sp>
            <p:nvSpPr>
              <p:cNvPr id="3804" name="Google Shape;3804;p12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1" name="Google Shape;3811;p121"/>
          <p:cNvGrpSpPr/>
          <p:nvPr/>
        </p:nvGrpSpPr>
        <p:grpSpPr>
          <a:xfrm>
            <a:off x="3597785" y="3065882"/>
            <a:ext cx="2241344" cy="1330656"/>
            <a:chOff x="3597785" y="3065882"/>
            <a:chExt cx="2241344" cy="1330656"/>
          </a:xfrm>
        </p:grpSpPr>
        <p:grpSp>
          <p:nvGrpSpPr>
            <p:cNvPr id="3812" name="Google Shape;3812;p121"/>
            <p:cNvGrpSpPr/>
            <p:nvPr/>
          </p:nvGrpSpPr>
          <p:grpSpPr>
            <a:xfrm>
              <a:off x="5296908" y="3937355"/>
              <a:ext cx="143198" cy="32380"/>
              <a:chOff x="5296908" y="3937355"/>
              <a:chExt cx="143198" cy="32380"/>
            </a:xfrm>
          </p:grpSpPr>
          <p:sp>
            <p:nvSpPr>
              <p:cNvPr id="3813" name="Google Shape;3813;p12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4" name="Google Shape;3814;p121"/>
              <p:cNvGrpSpPr/>
              <p:nvPr/>
            </p:nvGrpSpPr>
            <p:grpSpPr>
              <a:xfrm>
                <a:off x="5402331" y="3937355"/>
                <a:ext cx="37776" cy="32380"/>
                <a:chOff x="5402331" y="3937355"/>
                <a:chExt cx="37776" cy="32380"/>
              </a:xfrm>
            </p:grpSpPr>
            <p:sp>
              <p:nvSpPr>
                <p:cNvPr id="3815" name="Google Shape;3815;p12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121"/>
              <p:cNvGrpSpPr/>
              <p:nvPr/>
            </p:nvGrpSpPr>
            <p:grpSpPr>
              <a:xfrm>
                <a:off x="5296908" y="3937355"/>
                <a:ext cx="37783" cy="32380"/>
                <a:chOff x="5296908" y="3937355"/>
                <a:chExt cx="37783" cy="32380"/>
              </a:xfrm>
            </p:grpSpPr>
            <p:sp>
              <p:nvSpPr>
                <p:cNvPr id="3818" name="Google Shape;3818;p12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0" name="Google Shape;3820;p121"/>
            <p:cNvGrpSpPr/>
            <p:nvPr/>
          </p:nvGrpSpPr>
          <p:grpSpPr>
            <a:xfrm>
              <a:off x="4724163" y="3119631"/>
              <a:ext cx="120838" cy="84218"/>
              <a:chOff x="4724163" y="3119631"/>
              <a:chExt cx="120838" cy="84218"/>
            </a:xfrm>
          </p:grpSpPr>
          <p:grpSp>
            <p:nvGrpSpPr>
              <p:cNvPr id="3821" name="Google Shape;3821;p121"/>
              <p:cNvGrpSpPr/>
              <p:nvPr/>
            </p:nvGrpSpPr>
            <p:grpSpPr>
              <a:xfrm>
                <a:off x="4746712" y="3132773"/>
                <a:ext cx="86869" cy="56424"/>
                <a:chOff x="4746712" y="3132773"/>
                <a:chExt cx="86869" cy="56424"/>
              </a:xfrm>
            </p:grpSpPr>
            <p:sp>
              <p:nvSpPr>
                <p:cNvPr id="3822" name="Google Shape;3822;p12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121"/>
              <p:cNvGrpSpPr/>
              <p:nvPr/>
            </p:nvGrpSpPr>
            <p:grpSpPr>
              <a:xfrm>
                <a:off x="4773634" y="3143336"/>
                <a:ext cx="37776" cy="32451"/>
                <a:chOff x="4773634" y="3143336"/>
                <a:chExt cx="37776" cy="32451"/>
              </a:xfrm>
            </p:grpSpPr>
            <p:sp>
              <p:nvSpPr>
                <p:cNvPr id="3825" name="Google Shape;3825;p12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121"/>
              <p:cNvGrpSpPr/>
              <p:nvPr/>
            </p:nvGrpSpPr>
            <p:grpSpPr>
              <a:xfrm>
                <a:off x="4724163" y="3131248"/>
                <a:ext cx="37776" cy="32459"/>
                <a:chOff x="4724163" y="3131248"/>
                <a:chExt cx="37776" cy="32459"/>
              </a:xfrm>
            </p:grpSpPr>
            <p:sp>
              <p:nvSpPr>
                <p:cNvPr id="3828" name="Google Shape;3828;p12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121"/>
              <p:cNvGrpSpPr/>
              <p:nvPr/>
            </p:nvGrpSpPr>
            <p:grpSpPr>
              <a:xfrm>
                <a:off x="4755081" y="3176054"/>
                <a:ext cx="32357" cy="27795"/>
                <a:chOff x="4755081" y="3176054"/>
                <a:chExt cx="32357" cy="27795"/>
              </a:xfrm>
            </p:grpSpPr>
            <p:sp>
              <p:nvSpPr>
                <p:cNvPr id="3831" name="Google Shape;3831;p12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2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121"/>
              <p:cNvGrpSpPr/>
              <p:nvPr/>
            </p:nvGrpSpPr>
            <p:grpSpPr>
              <a:xfrm>
                <a:off x="4812550" y="3119631"/>
                <a:ext cx="32451" cy="27803"/>
                <a:chOff x="4812550" y="3119631"/>
                <a:chExt cx="32451" cy="27803"/>
              </a:xfrm>
            </p:grpSpPr>
            <p:sp>
              <p:nvSpPr>
                <p:cNvPr id="3834" name="Google Shape;3834;p12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2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6" name="Google Shape;3836;p121"/>
            <p:cNvGrpSpPr/>
            <p:nvPr/>
          </p:nvGrpSpPr>
          <p:grpSpPr>
            <a:xfrm>
              <a:off x="5382826" y="4027197"/>
              <a:ext cx="268967" cy="250422"/>
              <a:chOff x="5382826" y="4027197"/>
              <a:chExt cx="268967" cy="250422"/>
            </a:xfrm>
          </p:grpSpPr>
          <p:grpSp>
            <p:nvGrpSpPr>
              <p:cNvPr id="3837" name="Google Shape;3837;p121"/>
              <p:cNvGrpSpPr/>
              <p:nvPr/>
            </p:nvGrpSpPr>
            <p:grpSpPr>
              <a:xfrm>
                <a:off x="5405280" y="4042510"/>
                <a:ext cx="237570" cy="218647"/>
                <a:chOff x="5405280" y="4042510"/>
                <a:chExt cx="237570" cy="218647"/>
              </a:xfrm>
            </p:grpSpPr>
            <p:sp>
              <p:nvSpPr>
                <p:cNvPr id="3838" name="Google Shape;3838;p12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2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2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2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2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2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121"/>
              <p:cNvGrpSpPr/>
              <p:nvPr/>
            </p:nvGrpSpPr>
            <p:grpSpPr>
              <a:xfrm>
                <a:off x="5382826" y="4125549"/>
                <a:ext cx="37776" cy="32380"/>
                <a:chOff x="5382826" y="4125549"/>
                <a:chExt cx="37776" cy="32380"/>
              </a:xfrm>
            </p:grpSpPr>
            <p:sp>
              <p:nvSpPr>
                <p:cNvPr id="3845" name="Google Shape;3845;p12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2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121"/>
              <p:cNvGrpSpPr/>
              <p:nvPr/>
            </p:nvGrpSpPr>
            <p:grpSpPr>
              <a:xfrm>
                <a:off x="5475680" y="4195587"/>
                <a:ext cx="37783" cy="32364"/>
                <a:chOff x="5475680" y="4195587"/>
                <a:chExt cx="37783" cy="32364"/>
              </a:xfrm>
            </p:grpSpPr>
            <p:sp>
              <p:nvSpPr>
                <p:cNvPr id="3848" name="Google Shape;3848;p12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2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121"/>
              <p:cNvGrpSpPr/>
              <p:nvPr/>
            </p:nvGrpSpPr>
            <p:grpSpPr>
              <a:xfrm>
                <a:off x="5532575" y="4027197"/>
                <a:ext cx="33308" cy="32262"/>
                <a:chOff x="5532575" y="4027197"/>
                <a:chExt cx="33308" cy="32262"/>
              </a:xfrm>
            </p:grpSpPr>
            <p:sp>
              <p:nvSpPr>
                <p:cNvPr id="3851" name="Google Shape;3851;p12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2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121"/>
              <p:cNvGrpSpPr/>
              <p:nvPr/>
            </p:nvGrpSpPr>
            <p:grpSpPr>
              <a:xfrm>
                <a:off x="5590706" y="4245348"/>
                <a:ext cx="33497" cy="32270"/>
                <a:chOff x="5590706" y="4245348"/>
                <a:chExt cx="33497" cy="32270"/>
              </a:xfrm>
            </p:grpSpPr>
            <p:sp>
              <p:nvSpPr>
                <p:cNvPr id="3854" name="Google Shape;3854;p12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2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121"/>
              <p:cNvGrpSpPr/>
              <p:nvPr/>
            </p:nvGrpSpPr>
            <p:grpSpPr>
              <a:xfrm>
                <a:off x="5618681" y="4109677"/>
                <a:ext cx="33112" cy="32357"/>
                <a:chOff x="5618681" y="4109677"/>
                <a:chExt cx="33112" cy="32357"/>
              </a:xfrm>
            </p:grpSpPr>
            <p:sp>
              <p:nvSpPr>
                <p:cNvPr id="3857" name="Google Shape;3857;p12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2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121"/>
              <p:cNvGrpSpPr/>
              <p:nvPr/>
            </p:nvGrpSpPr>
            <p:grpSpPr>
              <a:xfrm>
                <a:off x="5479298" y="4128262"/>
                <a:ext cx="31405" cy="26906"/>
                <a:chOff x="5479298" y="4128262"/>
                <a:chExt cx="31405" cy="26906"/>
              </a:xfrm>
            </p:grpSpPr>
            <p:sp>
              <p:nvSpPr>
                <p:cNvPr id="3860" name="Google Shape;3860;p12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2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121"/>
              <p:cNvGrpSpPr/>
              <p:nvPr/>
            </p:nvGrpSpPr>
            <p:grpSpPr>
              <a:xfrm>
                <a:off x="5582903" y="4180116"/>
                <a:ext cx="31499" cy="26898"/>
                <a:chOff x="5582903" y="4180116"/>
                <a:chExt cx="31499" cy="26898"/>
              </a:xfrm>
            </p:grpSpPr>
            <p:sp>
              <p:nvSpPr>
                <p:cNvPr id="3863" name="Google Shape;3863;p12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2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121"/>
            <p:cNvGrpSpPr/>
            <p:nvPr/>
          </p:nvGrpSpPr>
          <p:grpSpPr>
            <a:xfrm>
              <a:off x="3977681" y="3230323"/>
              <a:ext cx="94584" cy="84085"/>
              <a:chOff x="3977681" y="3230323"/>
              <a:chExt cx="94584" cy="84085"/>
            </a:xfrm>
          </p:grpSpPr>
          <p:grpSp>
            <p:nvGrpSpPr>
              <p:cNvPr id="3866" name="Google Shape;3866;p121"/>
              <p:cNvGrpSpPr/>
              <p:nvPr/>
            </p:nvGrpSpPr>
            <p:grpSpPr>
              <a:xfrm>
                <a:off x="4000135" y="3243041"/>
                <a:ext cx="59570" cy="57186"/>
                <a:chOff x="4000135" y="3243041"/>
                <a:chExt cx="59570" cy="57186"/>
              </a:xfrm>
            </p:grpSpPr>
            <p:sp>
              <p:nvSpPr>
                <p:cNvPr id="3867" name="Google Shape;3867;p12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2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2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121"/>
              <p:cNvGrpSpPr/>
              <p:nvPr/>
            </p:nvGrpSpPr>
            <p:grpSpPr>
              <a:xfrm>
                <a:off x="3977681" y="3245872"/>
                <a:ext cx="37783" cy="32380"/>
                <a:chOff x="3977681" y="3245872"/>
                <a:chExt cx="37783" cy="32380"/>
              </a:xfrm>
            </p:grpSpPr>
            <p:sp>
              <p:nvSpPr>
                <p:cNvPr id="3871" name="Google Shape;3871;p12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2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121"/>
              <p:cNvGrpSpPr/>
              <p:nvPr/>
            </p:nvGrpSpPr>
            <p:grpSpPr>
              <a:xfrm>
                <a:off x="4040860" y="3262672"/>
                <a:ext cx="31405" cy="27001"/>
                <a:chOff x="4040860" y="3262672"/>
                <a:chExt cx="31405" cy="27001"/>
              </a:xfrm>
            </p:grpSpPr>
            <p:sp>
              <p:nvSpPr>
                <p:cNvPr id="3874" name="Google Shape;3874;p12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2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121"/>
              <p:cNvGrpSpPr/>
              <p:nvPr/>
            </p:nvGrpSpPr>
            <p:grpSpPr>
              <a:xfrm>
                <a:off x="4021072" y="3230323"/>
                <a:ext cx="31397" cy="26906"/>
                <a:chOff x="4021072" y="3230323"/>
                <a:chExt cx="31397" cy="26906"/>
              </a:xfrm>
            </p:grpSpPr>
            <p:sp>
              <p:nvSpPr>
                <p:cNvPr id="3877" name="Google Shape;3877;p12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2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121"/>
              <p:cNvGrpSpPr/>
              <p:nvPr/>
            </p:nvGrpSpPr>
            <p:grpSpPr>
              <a:xfrm>
                <a:off x="4001472" y="3287462"/>
                <a:ext cx="31499" cy="26945"/>
                <a:chOff x="4001472" y="3287462"/>
                <a:chExt cx="31499" cy="26945"/>
              </a:xfrm>
            </p:grpSpPr>
            <p:sp>
              <p:nvSpPr>
                <p:cNvPr id="3880" name="Google Shape;3880;p12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2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121"/>
            <p:cNvGrpSpPr/>
            <p:nvPr/>
          </p:nvGrpSpPr>
          <p:grpSpPr>
            <a:xfrm>
              <a:off x="4084715" y="3258865"/>
              <a:ext cx="184961" cy="137268"/>
              <a:chOff x="4084715" y="3258865"/>
              <a:chExt cx="184961" cy="137268"/>
            </a:xfrm>
          </p:grpSpPr>
          <p:grpSp>
            <p:nvGrpSpPr>
              <p:cNvPr id="3883" name="Google Shape;3883;p121"/>
              <p:cNvGrpSpPr/>
              <p:nvPr/>
            </p:nvGrpSpPr>
            <p:grpSpPr>
              <a:xfrm>
                <a:off x="4107453" y="3271583"/>
                <a:ext cx="153470" cy="110275"/>
                <a:chOff x="4107453" y="3271583"/>
                <a:chExt cx="153470" cy="110275"/>
              </a:xfrm>
            </p:grpSpPr>
            <p:sp>
              <p:nvSpPr>
                <p:cNvPr id="3884" name="Google Shape;3884;p12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2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2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2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121"/>
              <p:cNvGrpSpPr/>
              <p:nvPr/>
            </p:nvGrpSpPr>
            <p:grpSpPr>
              <a:xfrm>
                <a:off x="4136947" y="3258865"/>
                <a:ext cx="31499" cy="27001"/>
                <a:chOff x="4136947" y="3258865"/>
                <a:chExt cx="31499" cy="27001"/>
              </a:xfrm>
            </p:grpSpPr>
            <p:sp>
              <p:nvSpPr>
                <p:cNvPr id="3889" name="Google Shape;3889;p12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2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121"/>
              <p:cNvGrpSpPr/>
              <p:nvPr/>
            </p:nvGrpSpPr>
            <p:grpSpPr>
              <a:xfrm>
                <a:off x="4084715" y="3266478"/>
                <a:ext cx="31468" cy="26898"/>
                <a:chOff x="4084715" y="3266478"/>
                <a:chExt cx="31468" cy="26898"/>
              </a:xfrm>
            </p:grpSpPr>
            <p:sp>
              <p:nvSpPr>
                <p:cNvPr id="3892" name="Google Shape;3892;p12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2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121"/>
              <p:cNvGrpSpPr/>
              <p:nvPr/>
            </p:nvGrpSpPr>
            <p:grpSpPr>
              <a:xfrm>
                <a:off x="4159213" y="3279849"/>
                <a:ext cx="31405" cy="26945"/>
                <a:chOff x="4159213" y="3279849"/>
                <a:chExt cx="31405" cy="26945"/>
              </a:xfrm>
            </p:grpSpPr>
            <p:sp>
              <p:nvSpPr>
                <p:cNvPr id="3895" name="Google Shape;3895;p12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2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121"/>
              <p:cNvGrpSpPr/>
              <p:nvPr/>
            </p:nvGrpSpPr>
            <p:grpSpPr>
              <a:xfrm>
                <a:off x="4201550" y="3266502"/>
                <a:ext cx="31405" cy="26883"/>
                <a:chOff x="4201550" y="3266502"/>
                <a:chExt cx="31405" cy="26883"/>
              </a:xfrm>
            </p:grpSpPr>
            <p:sp>
              <p:nvSpPr>
                <p:cNvPr id="3898" name="Google Shape;3898;p12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2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121"/>
              <p:cNvGrpSpPr/>
              <p:nvPr/>
            </p:nvGrpSpPr>
            <p:grpSpPr>
              <a:xfrm>
                <a:off x="4201550" y="3338278"/>
                <a:ext cx="31405" cy="26930"/>
                <a:chOff x="4201550" y="3338278"/>
                <a:chExt cx="31405" cy="26930"/>
              </a:xfrm>
            </p:grpSpPr>
            <p:sp>
              <p:nvSpPr>
                <p:cNvPr id="3901" name="Google Shape;3901;p12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2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121"/>
              <p:cNvGrpSpPr/>
              <p:nvPr/>
            </p:nvGrpSpPr>
            <p:grpSpPr>
              <a:xfrm>
                <a:off x="4238272" y="3369132"/>
                <a:ext cx="31405" cy="27001"/>
                <a:chOff x="4238272" y="3369132"/>
                <a:chExt cx="31405" cy="27001"/>
              </a:xfrm>
            </p:grpSpPr>
            <p:sp>
              <p:nvSpPr>
                <p:cNvPr id="3904" name="Google Shape;3904;p12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2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6" name="Google Shape;3906;p121"/>
            <p:cNvGrpSpPr/>
            <p:nvPr/>
          </p:nvGrpSpPr>
          <p:grpSpPr>
            <a:xfrm>
              <a:off x="4068639" y="3200169"/>
              <a:ext cx="77643" cy="37272"/>
              <a:chOff x="4068639" y="3200169"/>
              <a:chExt cx="77643" cy="37272"/>
            </a:xfrm>
          </p:grpSpPr>
          <p:sp>
            <p:nvSpPr>
              <p:cNvPr id="3907" name="Google Shape;3907;p12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121"/>
              <p:cNvGrpSpPr/>
              <p:nvPr/>
            </p:nvGrpSpPr>
            <p:grpSpPr>
              <a:xfrm>
                <a:off x="4114878" y="3200169"/>
                <a:ext cx="31405" cy="26993"/>
                <a:chOff x="4114878" y="3200169"/>
                <a:chExt cx="31405" cy="26993"/>
              </a:xfrm>
            </p:grpSpPr>
            <p:sp>
              <p:nvSpPr>
                <p:cNvPr id="3909" name="Google Shape;3909;p12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2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121"/>
              <p:cNvGrpSpPr/>
              <p:nvPr/>
            </p:nvGrpSpPr>
            <p:grpSpPr>
              <a:xfrm>
                <a:off x="4068639" y="3210535"/>
                <a:ext cx="31499" cy="26906"/>
                <a:chOff x="4068639" y="3210535"/>
                <a:chExt cx="31499" cy="26906"/>
              </a:xfrm>
            </p:grpSpPr>
            <p:sp>
              <p:nvSpPr>
                <p:cNvPr id="3912" name="Google Shape;3912;p12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2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4" name="Google Shape;3914;p121"/>
            <p:cNvGrpSpPr/>
            <p:nvPr/>
          </p:nvGrpSpPr>
          <p:grpSpPr>
            <a:xfrm>
              <a:off x="3869702" y="3066935"/>
              <a:ext cx="382664" cy="190294"/>
              <a:chOff x="3869702" y="3066935"/>
              <a:chExt cx="382664" cy="190294"/>
            </a:xfrm>
          </p:grpSpPr>
          <p:grpSp>
            <p:nvGrpSpPr>
              <p:cNvPr id="3915" name="Google Shape;3915;p121"/>
              <p:cNvGrpSpPr/>
              <p:nvPr/>
            </p:nvGrpSpPr>
            <p:grpSpPr>
              <a:xfrm>
                <a:off x="3888633" y="3082351"/>
                <a:ext cx="351172" cy="160698"/>
                <a:chOff x="3888633" y="3082351"/>
                <a:chExt cx="351172" cy="160698"/>
              </a:xfrm>
            </p:grpSpPr>
            <p:sp>
              <p:nvSpPr>
                <p:cNvPr id="3916" name="Google Shape;3916;p12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2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2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2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2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2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121"/>
              <p:cNvGrpSpPr/>
              <p:nvPr/>
            </p:nvGrpSpPr>
            <p:grpSpPr>
              <a:xfrm>
                <a:off x="4143703" y="3066935"/>
                <a:ext cx="37783" cy="32357"/>
                <a:chOff x="4143703" y="3066935"/>
                <a:chExt cx="37783" cy="32357"/>
              </a:xfrm>
            </p:grpSpPr>
            <p:sp>
              <p:nvSpPr>
                <p:cNvPr id="3923" name="Google Shape;3923;p12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2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121"/>
              <p:cNvGrpSpPr/>
              <p:nvPr/>
            </p:nvGrpSpPr>
            <p:grpSpPr>
              <a:xfrm>
                <a:off x="4044565" y="3103563"/>
                <a:ext cx="37783" cy="32451"/>
                <a:chOff x="4044565" y="3103563"/>
                <a:chExt cx="37783" cy="32451"/>
              </a:xfrm>
            </p:grpSpPr>
            <p:sp>
              <p:nvSpPr>
                <p:cNvPr id="3926" name="Google Shape;3926;p12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2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121"/>
              <p:cNvGrpSpPr/>
              <p:nvPr/>
            </p:nvGrpSpPr>
            <p:grpSpPr>
              <a:xfrm>
                <a:off x="4017454" y="3188237"/>
                <a:ext cx="37776" cy="32357"/>
                <a:chOff x="4017454" y="3188237"/>
                <a:chExt cx="37776" cy="32357"/>
              </a:xfrm>
            </p:grpSpPr>
            <p:sp>
              <p:nvSpPr>
                <p:cNvPr id="3929" name="Google Shape;3929;p12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2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121"/>
              <p:cNvGrpSpPr/>
              <p:nvPr/>
            </p:nvGrpSpPr>
            <p:grpSpPr>
              <a:xfrm>
                <a:off x="3921548" y="3157509"/>
                <a:ext cx="37783" cy="32357"/>
                <a:chOff x="3921548" y="3157509"/>
                <a:chExt cx="37783" cy="32357"/>
              </a:xfrm>
            </p:grpSpPr>
            <p:sp>
              <p:nvSpPr>
                <p:cNvPr id="3932" name="Google Shape;3932;p12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2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121"/>
              <p:cNvGrpSpPr/>
              <p:nvPr/>
            </p:nvGrpSpPr>
            <p:grpSpPr>
              <a:xfrm>
                <a:off x="3939056" y="3211620"/>
                <a:ext cx="37783" cy="32380"/>
                <a:chOff x="3939056" y="3211620"/>
                <a:chExt cx="37783" cy="32380"/>
              </a:xfrm>
            </p:grpSpPr>
            <p:sp>
              <p:nvSpPr>
                <p:cNvPr id="3935" name="Google Shape;3935;p12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2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121"/>
              <p:cNvGrpSpPr/>
              <p:nvPr/>
            </p:nvGrpSpPr>
            <p:grpSpPr>
              <a:xfrm>
                <a:off x="4176240" y="3136965"/>
                <a:ext cx="31405" cy="26930"/>
                <a:chOff x="4176240" y="3136965"/>
                <a:chExt cx="31405" cy="26930"/>
              </a:xfrm>
            </p:grpSpPr>
            <p:sp>
              <p:nvSpPr>
                <p:cNvPr id="3938" name="Google Shape;3938;p12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2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121"/>
              <p:cNvGrpSpPr/>
              <p:nvPr/>
            </p:nvGrpSpPr>
            <p:grpSpPr>
              <a:xfrm>
                <a:off x="4133148" y="3152593"/>
                <a:ext cx="31499" cy="27001"/>
                <a:chOff x="4133148" y="3152593"/>
                <a:chExt cx="31499" cy="27001"/>
              </a:xfrm>
            </p:grpSpPr>
            <p:sp>
              <p:nvSpPr>
                <p:cNvPr id="3941" name="Google Shape;3941;p12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2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121"/>
              <p:cNvGrpSpPr/>
              <p:nvPr/>
            </p:nvGrpSpPr>
            <p:grpSpPr>
              <a:xfrm>
                <a:off x="4220866" y="3073534"/>
                <a:ext cx="31499" cy="26898"/>
                <a:chOff x="4220866" y="3073534"/>
                <a:chExt cx="31499" cy="26898"/>
              </a:xfrm>
            </p:grpSpPr>
            <p:sp>
              <p:nvSpPr>
                <p:cNvPr id="3944" name="Google Shape;3944;p12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2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121"/>
              <p:cNvGrpSpPr/>
              <p:nvPr/>
            </p:nvGrpSpPr>
            <p:grpSpPr>
              <a:xfrm>
                <a:off x="3869702" y="3230323"/>
                <a:ext cx="31499" cy="26906"/>
                <a:chOff x="3869702" y="3230323"/>
                <a:chExt cx="31499" cy="26906"/>
              </a:xfrm>
            </p:grpSpPr>
            <p:sp>
              <p:nvSpPr>
                <p:cNvPr id="3947" name="Google Shape;3947;p12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2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9" name="Google Shape;3949;p121"/>
            <p:cNvGrpSpPr/>
            <p:nvPr/>
          </p:nvGrpSpPr>
          <p:grpSpPr>
            <a:xfrm>
              <a:off x="4271383" y="3065882"/>
              <a:ext cx="304556" cy="341663"/>
              <a:chOff x="4271383" y="3065882"/>
              <a:chExt cx="304556" cy="341663"/>
            </a:xfrm>
          </p:grpSpPr>
          <p:grpSp>
            <p:nvGrpSpPr>
              <p:cNvPr id="3950" name="Google Shape;3950;p121"/>
              <p:cNvGrpSpPr/>
              <p:nvPr/>
            </p:nvGrpSpPr>
            <p:grpSpPr>
              <a:xfrm>
                <a:off x="4293838" y="3078639"/>
                <a:ext cx="269353" cy="311973"/>
                <a:chOff x="4293838" y="3078639"/>
                <a:chExt cx="269353" cy="311973"/>
              </a:xfrm>
            </p:grpSpPr>
            <p:sp>
              <p:nvSpPr>
                <p:cNvPr id="3951" name="Google Shape;3951;p12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2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2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2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2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2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2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2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2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2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2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2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2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2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2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2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2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121"/>
              <p:cNvGrpSpPr/>
              <p:nvPr/>
            </p:nvGrpSpPr>
            <p:grpSpPr>
              <a:xfrm>
                <a:off x="4538164" y="3342061"/>
                <a:ext cx="37776" cy="32380"/>
                <a:chOff x="4538164" y="3342061"/>
                <a:chExt cx="37776" cy="32380"/>
              </a:xfrm>
            </p:grpSpPr>
            <p:sp>
              <p:nvSpPr>
                <p:cNvPr id="3969" name="Google Shape;3969;p12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2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121"/>
              <p:cNvGrpSpPr/>
              <p:nvPr/>
            </p:nvGrpSpPr>
            <p:grpSpPr>
              <a:xfrm>
                <a:off x="4271383" y="3194742"/>
                <a:ext cx="37783" cy="32420"/>
                <a:chOff x="4271383" y="3194742"/>
                <a:chExt cx="37783" cy="32420"/>
              </a:xfrm>
            </p:grpSpPr>
            <p:sp>
              <p:nvSpPr>
                <p:cNvPr id="3972" name="Google Shape;3972;p12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2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121"/>
              <p:cNvGrpSpPr/>
              <p:nvPr/>
            </p:nvGrpSpPr>
            <p:grpSpPr>
              <a:xfrm>
                <a:off x="4284416" y="3084058"/>
                <a:ext cx="37783" cy="32357"/>
                <a:chOff x="4284416" y="3084058"/>
                <a:chExt cx="37783" cy="32357"/>
              </a:xfrm>
            </p:grpSpPr>
            <p:sp>
              <p:nvSpPr>
                <p:cNvPr id="3975" name="Google Shape;3975;p12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2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121"/>
              <p:cNvGrpSpPr/>
              <p:nvPr/>
            </p:nvGrpSpPr>
            <p:grpSpPr>
              <a:xfrm>
                <a:off x="4478697" y="3297561"/>
                <a:ext cx="37776" cy="32451"/>
                <a:chOff x="4478697" y="3297561"/>
                <a:chExt cx="37776" cy="32451"/>
              </a:xfrm>
            </p:grpSpPr>
            <p:sp>
              <p:nvSpPr>
                <p:cNvPr id="3978" name="Google Shape;3978;p12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2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121"/>
              <p:cNvGrpSpPr/>
              <p:nvPr/>
            </p:nvGrpSpPr>
            <p:grpSpPr>
              <a:xfrm>
                <a:off x="4411813" y="3331711"/>
                <a:ext cx="37776" cy="32451"/>
                <a:chOff x="4411813" y="3331711"/>
                <a:chExt cx="37776" cy="32451"/>
              </a:xfrm>
            </p:grpSpPr>
            <p:sp>
              <p:nvSpPr>
                <p:cNvPr id="3981" name="Google Shape;3981;p12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2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21"/>
              <p:cNvGrpSpPr/>
              <p:nvPr/>
            </p:nvGrpSpPr>
            <p:grpSpPr>
              <a:xfrm>
                <a:off x="4337984" y="3375188"/>
                <a:ext cx="37776" cy="32357"/>
                <a:chOff x="4337984" y="3375188"/>
                <a:chExt cx="37776" cy="32357"/>
              </a:xfrm>
            </p:grpSpPr>
            <p:sp>
              <p:nvSpPr>
                <p:cNvPr id="3984" name="Google Shape;3984;p12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2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121"/>
              <p:cNvGrpSpPr/>
              <p:nvPr/>
            </p:nvGrpSpPr>
            <p:grpSpPr>
              <a:xfrm>
                <a:off x="4494867" y="3090530"/>
                <a:ext cx="37878" cy="32451"/>
                <a:chOff x="4494867" y="3090530"/>
                <a:chExt cx="37878" cy="32451"/>
              </a:xfrm>
            </p:grpSpPr>
            <p:sp>
              <p:nvSpPr>
                <p:cNvPr id="3987" name="Google Shape;3987;p12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2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121"/>
              <p:cNvGrpSpPr/>
              <p:nvPr/>
            </p:nvGrpSpPr>
            <p:grpSpPr>
              <a:xfrm>
                <a:off x="4525124" y="3207774"/>
                <a:ext cx="37783" cy="32420"/>
                <a:chOff x="4525124" y="3207774"/>
                <a:chExt cx="37783" cy="32420"/>
              </a:xfrm>
            </p:grpSpPr>
            <p:sp>
              <p:nvSpPr>
                <p:cNvPr id="3990" name="Google Shape;3990;p12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2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121"/>
              <p:cNvGrpSpPr/>
              <p:nvPr/>
            </p:nvGrpSpPr>
            <p:grpSpPr>
              <a:xfrm>
                <a:off x="4440544" y="3176479"/>
                <a:ext cx="31499" cy="26898"/>
                <a:chOff x="4440544" y="3176479"/>
                <a:chExt cx="31499" cy="26898"/>
              </a:xfrm>
            </p:grpSpPr>
            <p:sp>
              <p:nvSpPr>
                <p:cNvPr id="3993" name="Google Shape;3993;p12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2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121"/>
              <p:cNvGrpSpPr/>
              <p:nvPr/>
            </p:nvGrpSpPr>
            <p:grpSpPr>
              <a:xfrm>
                <a:off x="4350545" y="3156400"/>
                <a:ext cx="31405" cy="27001"/>
                <a:chOff x="4350545" y="3156400"/>
                <a:chExt cx="31405" cy="27001"/>
              </a:xfrm>
            </p:grpSpPr>
            <p:sp>
              <p:nvSpPr>
                <p:cNvPr id="3996" name="Google Shape;3996;p12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2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121"/>
              <p:cNvGrpSpPr/>
              <p:nvPr/>
            </p:nvGrpSpPr>
            <p:grpSpPr>
              <a:xfrm>
                <a:off x="4376703" y="3255058"/>
                <a:ext cx="31405" cy="27001"/>
                <a:chOff x="4376703" y="3255058"/>
                <a:chExt cx="31405" cy="27001"/>
              </a:xfrm>
            </p:grpSpPr>
            <p:sp>
              <p:nvSpPr>
                <p:cNvPr id="3999" name="Google Shape;3999;p12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2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21"/>
              <p:cNvGrpSpPr/>
              <p:nvPr/>
            </p:nvGrpSpPr>
            <p:grpSpPr>
              <a:xfrm>
                <a:off x="4331322" y="3283656"/>
                <a:ext cx="31405" cy="26945"/>
                <a:chOff x="4331322" y="3283656"/>
                <a:chExt cx="31405" cy="26945"/>
              </a:xfrm>
            </p:grpSpPr>
            <p:sp>
              <p:nvSpPr>
                <p:cNvPr id="4002" name="Google Shape;4002;p12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2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121"/>
              <p:cNvGrpSpPr/>
              <p:nvPr/>
            </p:nvGrpSpPr>
            <p:grpSpPr>
              <a:xfrm>
                <a:off x="4380510" y="3065882"/>
                <a:ext cx="31405" cy="26938"/>
                <a:chOff x="4380510" y="3065882"/>
                <a:chExt cx="31405" cy="26938"/>
              </a:xfrm>
            </p:grpSpPr>
            <p:sp>
              <p:nvSpPr>
                <p:cNvPr id="4005" name="Google Shape;4005;p12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2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7" name="Google Shape;4007;p121"/>
            <p:cNvGrpSpPr/>
            <p:nvPr/>
          </p:nvGrpSpPr>
          <p:grpSpPr>
            <a:xfrm>
              <a:off x="4558998" y="3188237"/>
              <a:ext cx="1280131" cy="1052746"/>
              <a:chOff x="4558998" y="3188237"/>
              <a:chExt cx="1280131" cy="1052746"/>
            </a:xfrm>
          </p:grpSpPr>
          <p:sp>
            <p:nvSpPr>
              <p:cNvPr id="4008" name="Google Shape;4008;p12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9" name="Google Shape;4009;p121"/>
              <p:cNvGrpSpPr/>
              <p:nvPr/>
            </p:nvGrpSpPr>
            <p:grpSpPr>
              <a:xfrm>
                <a:off x="4579164" y="3203653"/>
                <a:ext cx="1244833" cy="1020397"/>
                <a:chOff x="4579164" y="3203653"/>
                <a:chExt cx="1244833" cy="1020397"/>
              </a:xfrm>
            </p:grpSpPr>
            <p:sp>
              <p:nvSpPr>
                <p:cNvPr id="4010" name="Google Shape;4010;p12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2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2" name="Google Shape;4012;p121"/>
                <p:cNvGrpSpPr/>
                <p:nvPr/>
              </p:nvGrpSpPr>
              <p:grpSpPr>
                <a:xfrm>
                  <a:off x="4579164" y="3203653"/>
                  <a:ext cx="1244833" cy="1020397"/>
                  <a:chOff x="4579164" y="3203653"/>
                  <a:chExt cx="1244833" cy="1020397"/>
                </a:xfrm>
              </p:grpSpPr>
              <p:sp>
                <p:nvSpPr>
                  <p:cNvPr id="4013" name="Google Shape;4013;p12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2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121"/>
                  <p:cNvGrpSpPr/>
                  <p:nvPr/>
                </p:nvGrpSpPr>
                <p:grpSpPr>
                  <a:xfrm>
                    <a:off x="4579164" y="3203653"/>
                    <a:ext cx="1244833" cy="1020397"/>
                    <a:chOff x="4579164" y="3203653"/>
                    <a:chExt cx="1244833" cy="1020397"/>
                  </a:xfrm>
                </p:grpSpPr>
                <p:sp>
                  <p:nvSpPr>
                    <p:cNvPr id="4016" name="Google Shape;4016;p12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2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2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2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2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2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2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121"/>
                    <p:cNvGrpSpPr/>
                    <p:nvPr/>
                  </p:nvGrpSpPr>
                  <p:grpSpPr>
                    <a:xfrm>
                      <a:off x="4579164" y="3203653"/>
                      <a:ext cx="1244833" cy="1020397"/>
                      <a:chOff x="4579164" y="3203653"/>
                      <a:chExt cx="1244833" cy="1020397"/>
                    </a:xfrm>
                  </p:grpSpPr>
                  <p:sp>
                    <p:nvSpPr>
                      <p:cNvPr id="4025" name="Google Shape;4025;p12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2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2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2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2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2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2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2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2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9" name="Google Shape;4039;p121"/>
                      <p:cNvGrpSpPr/>
                      <p:nvPr/>
                    </p:nvGrpSpPr>
                    <p:grpSpPr>
                      <a:xfrm>
                        <a:off x="4579164" y="3203653"/>
                        <a:ext cx="1244833" cy="1020397"/>
                        <a:chOff x="4579164" y="3203653"/>
                        <a:chExt cx="1244833" cy="1020397"/>
                      </a:xfrm>
                    </p:grpSpPr>
                    <p:sp>
                      <p:nvSpPr>
                        <p:cNvPr id="4040" name="Google Shape;4040;p12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2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2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2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2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2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2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2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2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2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2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2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2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2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121"/>
                        <p:cNvGrpSpPr/>
                        <p:nvPr/>
                      </p:nvGrpSpPr>
                      <p:grpSpPr>
                        <a:xfrm>
                          <a:off x="4579164" y="3203653"/>
                          <a:ext cx="1244833" cy="1020397"/>
                          <a:chOff x="4579164" y="3203653"/>
                          <a:chExt cx="1244833" cy="1020397"/>
                        </a:xfrm>
                      </p:grpSpPr>
                      <p:sp>
                        <p:nvSpPr>
                          <p:cNvPr id="4065" name="Google Shape;4065;p12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121"/>
                          <p:cNvGrpSpPr/>
                          <p:nvPr/>
                        </p:nvGrpSpPr>
                        <p:grpSpPr>
                          <a:xfrm>
                            <a:off x="4579164" y="3203653"/>
                            <a:ext cx="1244833" cy="1020397"/>
                            <a:chOff x="4579164" y="3203653"/>
                            <a:chExt cx="1244833" cy="1020397"/>
                          </a:xfrm>
                        </p:grpSpPr>
                        <p:sp>
                          <p:nvSpPr>
                            <p:cNvPr id="4067" name="Google Shape;4067;p12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2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121"/>
                            <p:cNvGrpSpPr/>
                            <p:nvPr/>
                          </p:nvGrpSpPr>
                          <p:grpSpPr>
                            <a:xfrm>
                              <a:off x="4579164" y="3203653"/>
                              <a:ext cx="1244833" cy="1020397"/>
                              <a:chOff x="4579164" y="3203653"/>
                              <a:chExt cx="1244833" cy="1020397"/>
                            </a:xfrm>
                          </p:grpSpPr>
                          <p:sp>
                            <p:nvSpPr>
                              <p:cNvPr id="4075" name="Google Shape;4075;p12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121"/>
                              <p:cNvGrpSpPr/>
                              <p:nvPr/>
                            </p:nvGrpSpPr>
                            <p:grpSpPr>
                              <a:xfrm>
                                <a:off x="4579164" y="3203653"/>
                                <a:ext cx="1244833" cy="1020397"/>
                                <a:chOff x="4579164" y="3203653"/>
                                <a:chExt cx="1244833" cy="1020397"/>
                              </a:xfrm>
                            </p:grpSpPr>
                            <p:sp>
                              <p:nvSpPr>
                                <p:cNvPr id="4089" name="Google Shape;4089;p12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2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6" name="Google Shape;4096;p121"/>
                                <p:cNvGrpSpPr/>
                                <p:nvPr/>
                              </p:nvGrpSpPr>
                              <p:grpSpPr>
                                <a:xfrm>
                                  <a:off x="4579164" y="3203653"/>
                                  <a:ext cx="1244833" cy="1020397"/>
                                  <a:chOff x="4579164" y="3203653"/>
                                  <a:chExt cx="1244833" cy="1020397"/>
                                </a:xfrm>
                              </p:grpSpPr>
                              <p:sp>
                                <p:nvSpPr>
                                  <p:cNvPr id="4097" name="Google Shape;4097;p12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2" name="Google Shape;4102;p121"/>
                                  <p:cNvGrpSpPr/>
                                  <p:nvPr/>
                                </p:nvGrpSpPr>
                                <p:grpSpPr>
                                  <a:xfrm>
                                    <a:off x="4579164" y="3203653"/>
                                    <a:ext cx="1244833" cy="1020397"/>
                                    <a:chOff x="4579164" y="3203653"/>
                                    <a:chExt cx="1244833" cy="1020397"/>
                                  </a:xfrm>
                                </p:grpSpPr>
                                <p:sp>
                                  <p:nvSpPr>
                                    <p:cNvPr id="4103" name="Google Shape;4103;p12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07" name="Google Shape;4107;p12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2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10" name="Google Shape;4110;p12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11" name="Google Shape;4111;p121"/>
              <p:cNvGrpSpPr/>
              <p:nvPr/>
            </p:nvGrpSpPr>
            <p:grpSpPr>
              <a:xfrm>
                <a:off x="4595437" y="3598775"/>
                <a:ext cx="37776" cy="32451"/>
                <a:chOff x="4595437" y="3598775"/>
                <a:chExt cx="37776" cy="32451"/>
              </a:xfrm>
            </p:grpSpPr>
            <p:sp>
              <p:nvSpPr>
                <p:cNvPr id="4112" name="Google Shape;4112;p12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2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121"/>
              <p:cNvGrpSpPr/>
              <p:nvPr/>
            </p:nvGrpSpPr>
            <p:grpSpPr>
              <a:xfrm>
                <a:off x="4641864" y="3524443"/>
                <a:ext cx="37776" cy="32380"/>
                <a:chOff x="4641864" y="3524443"/>
                <a:chExt cx="37776" cy="32380"/>
              </a:xfrm>
            </p:grpSpPr>
            <p:sp>
              <p:nvSpPr>
                <p:cNvPr id="4115" name="Google Shape;4115;p12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2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121"/>
              <p:cNvGrpSpPr/>
              <p:nvPr/>
            </p:nvGrpSpPr>
            <p:grpSpPr>
              <a:xfrm>
                <a:off x="4648431" y="3893901"/>
                <a:ext cx="37776" cy="32357"/>
                <a:chOff x="4648431" y="3893901"/>
                <a:chExt cx="37776" cy="32357"/>
              </a:xfrm>
            </p:grpSpPr>
            <p:sp>
              <p:nvSpPr>
                <p:cNvPr id="4118" name="Google Shape;4118;p12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2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121"/>
              <p:cNvGrpSpPr/>
              <p:nvPr/>
            </p:nvGrpSpPr>
            <p:grpSpPr>
              <a:xfrm>
                <a:off x="4567752" y="3722908"/>
                <a:ext cx="37870" cy="32380"/>
                <a:chOff x="4567752" y="3722908"/>
                <a:chExt cx="37870" cy="32380"/>
              </a:xfrm>
            </p:grpSpPr>
            <p:sp>
              <p:nvSpPr>
                <p:cNvPr id="4121" name="Google Shape;4121;p12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2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121"/>
              <p:cNvGrpSpPr/>
              <p:nvPr/>
            </p:nvGrpSpPr>
            <p:grpSpPr>
              <a:xfrm>
                <a:off x="4617506" y="3652052"/>
                <a:ext cx="37783" cy="32357"/>
                <a:chOff x="4617506" y="3652052"/>
                <a:chExt cx="37783" cy="32357"/>
              </a:xfrm>
            </p:grpSpPr>
            <p:sp>
              <p:nvSpPr>
                <p:cNvPr id="4124" name="Google Shape;4124;p12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2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21"/>
              <p:cNvGrpSpPr/>
              <p:nvPr/>
            </p:nvGrpSpPr>
            <p:grpSpPr>
              <a:xfrm>
                <a:off x="4739005" y="3554149"/>
                <a:ext cx="37870" cy="32357"/>
                <a:chOff x="4739005" y="3554149"/>
                <a:chExt cx="37870" cy="32357"/>
              </a:xfrm>
            </p:grpSpPr>
            <p:sp>
              <p:nvSpPr>
                <p:cNvPr id="4127" name="Google Shape;4127;p12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2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121"/>
              <p:cNvGrpSpPr/>
              <p:nvPr/>
            </p:nvGrpSpPr>
            <p:grpSpPr>
              <a:xfrm>
                <a:off x="4806557" y="3630258"/>
                <a:ext cx="37776" cy="32364"/>
                <a:chOff x="4806557" y="3630258"/>
                <a:chExt cx="37776" cy="32364"/>
              </a:xfrm>
            </p:grpSpPr>
            <p:sp>
              <p:nvSpPr>
                <p:cNvPr id="4130" name="Google Shape;4130;p12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21"/>
              <p:cNvGrpSpPr/>
              <p:nvPr/>
            </p:nvGrpSpPr>
            <p:grpSpPr>
              <a:xfrm>
                <a:off x="4737007" y="4004357"/>
                <a:ext cx="37870" cy="32357"/>
                <a:chOff x="4737007" y="4004357"/>
                <a:chExt cx="37870" cy="32357"/>
              </a:xfrm>
            </p:grpSpPr>
            <p:sp>
              <p:nvSpPr>
                <p:cNvPr id="4133" name="Google Shape;4133;p12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121"/>
              <p:cNvGrpSpPr/>
              <p:nvPr/>
            </p:nvGrpSpPr>
            <p:grpSpPr>
              <a:xfrm>
                <a:off x="4773634" y="4208627"/>
                <a:ext cx="37776" cy="32357"/>
                <a:chOff x="4773634" y="4208627"/>
                <a:chExt cx="37776" cy="32357"/>
              </a:xfrm>
            </p:grpSpPr>
            <p:sp>
              <p:nvSpPr>
                <p:cNvPr id="4136" name="Google Shape;4136;p12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2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121"/>
              <p:cNvGrpSpPr/>
              <p:nvPr/>
            </p:nvGrpSpPr>
            <p:grpSpPr>
              <a:xfrm>
                <a:off x="4888282" y="4074764"/>
                <a:ext cx="37776" cy="32451"/>
                <a:chOff x="4888282" y="4074764"/>
                <a:chExt cx="37776" cy="32451"/>
              </a:xfrm>
            </p:grpSpPr>
            <p:sp>
              <p:nvSpPr>
                <p:cNvPr id="4139" name="Google Shape;4139;p12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121"/>
              <p:cNvGrpSpPr/>
              <p:nvPr/>
            </p:nvGrpSpPr>
            <p:grpSpPr>
              <a:xfrm>
                <a:off x="4901315" y="3804271"/>
                <a:ext cx="37776" cy="32364"/>
                <a:chOff x="4901315" y="3804271"/>
                <a:chExt cx="37776" cy="32364"/>
              </a:xfrm>
            </p:grpSpPr>
            <p:sp>
              <p:nvSpPr>
                <p:cNvPr id="4142" name="Google Shape;4142;p12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2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121"/>
              <p:cNvGrpSpPr/>
              <p:nvPr/>
            </p:nvGrpSpPr>
            <p:grpSpPr>
              <a:xfrm>
                <a:off x="4866394" y="3715035"/>
                <a:ext cx="37846" cy="32357"/>
                <a:chOff x="4866394" y="3715035"/>
                <a:chExt cx="37846" cy="32357"/>
              </a:xfrm>
            </p:grpSpPr>
            <p:sp>
              <p:nvSpPr>
                <p:cNvPr id="4145" name="Google Shape;4145;p12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2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121"/>
              <p:cNvGrpSpPr/>
              <p:nvPr/>
            </p:nvGrpSpPr>
            <p:grpSpPr>
              <a:xfrm>
                <a:off x="4979233" y="3839798"/>
                <a:ext cx="37878" cy="32420"/>
                <a:chOff x="4979233" y="3839798"/>
                <a:chExt cx="37878" cy="32420"/>
              </a:xfrm>
            </p:grpSpPr>
            <p:sp>
              <p:nvSpPr>
                <p:cNvPr id="4148" name="Google Shape;4148;p12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121"/>
              <p:cNvGrpSpPr/>
              <p:nvPr/>
            </p:nvGrpSpPr>
            <p:grpSpPr>
              <a:xfrm>
                <a:off x="4790662" y="3679147"/>
                <a:ext cx="37783" cy="32380"/>
                <a:chOff x="4790662" y="3679147"/>
                <a:chExt cx="37783" cy="32380"/>
              </a:xfrm>
            </p:grpSpPr>
            <p:sp>
              <p:nvSpPr>
                <p:cNvPr id="4151" name="Google Shape;4151;p12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121"/>
              <p:cNvGrpSpPr/>
              <p:nvPr/>
            </p:nvGrpSpPr>
            <p:grpSpPr>
              <a:xfrm>
                <a:off x="4857263" y="3557861"/>
                <a:ext cx="37776" cy="32357"/>
                <a:chOff x="4857263" y="3557861"/>
                <a:chExt cx="37776" cy="32357"/>
              </a:xfrm>
            </p:grpSpPr>
            <p:sp>
              <p:nvSpPr>
                <p:cNvPr id="4154" name="Google Shape;4154;p12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2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121"/>
              <p:cNvGrpSpPr/>
              <p:nvPr/>
            </p:nvGrpSpPr>
            <p:grpSpPr>
              <a:xfrm>
                <a:off x="4883902" y="3648033"/>
                <a:ext cx="37783" cy="32380"/>
                <a:chOff x="4883902" y="3648033"/>
                <a:chExt cx="37783" cy="32380"/>
              </a:xfrm>
            </p:grpSpPr>
            <p:sp>
              <p:nvSpPr>
                <p:cNvPr id="4157" name="Google Shape;4157;p12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2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121"/>
              <p:cNvGrpSpPr/>
              <p:nvPr/>
            </p:nvGrpSpPr>
            <p:grpSpPr>
              <a:xfrm>
                <a:off x="4907780" y="3347220"/>
                <a:ext cx="37878" cy="32357"/>
                <a:chOff x="4907780" y="3347220"/>
                <a:chExt cx="37878" cy="32357"/>
              </a:xfrm>
            </p:grpSpPr>
            <p:sp>
              <p:nvSpPr>
                <p:cNvPr id="4160" name="Google Shape;4160;p12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2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121"/>
              <p:cNvGrpSpPr/>
              <p:nvPr/>
            </p:nvGrpSpPr>
            <p:grpSpPr>
              <a:xfrm>
                <a:off x="5065048" y="3738150"/>
                <a:ext cx="37783" cy="32364"/>
                <a:chOff x="5065048" y="3738150"/>
                <a:chExt cx="37783" cy="32364"/>
              </a:xfrm>
            </p:grpSpPr>
            <p:sp>
              <p:nvSpPr>
                <p:cNvPr id="4163" name="Google Shape;4163;p12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2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121"/>
              <p:cNvGrpSpPr/>
              <p:nvPr/>
            </p:nvGrpSpPr>
            <p:grpSpPr>
              <a:xfrm>
                <a:off x="5071616" y="3284615"/>
                <a:ext cx="37783" cy="32357"/>
                <a:chOff x="5071616" y="3284615"/>
                <a:chExt cx="37783" cy="32357"/>
              </a:xfrm>
            </p:grpSpPr>
            <p:sp>
              <p:nvSpPr>
                <p:cNvPr id="4166" name="Google Shape;4166;p12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2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121"/>
              <p:cNvGrpSpPr/>
              <p:nvPr/>
            </p:nvGrpSpPr>
            <p:grpSpPr>
              <a:xfrm>
                <a:off x="5389291" y="3759921"/>
                <a:ext cx="37783" cy="32380"/>
                <a:chOff x="5389291" y="3759921"/>
                <a:chExt cx="37783" cy="32380"/>
              </a:xfrm>
            </p:grpSpPr>
            <p:sp>
              <p:nvSpPr>
                <p:cNvPr id="4169" name="Google Shape;4169;p12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2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121"/>
              <p:cNvGrpSpPr/>
              <p:nvPr/>
            </p:nvGrpSpPr>
            <p:grpSpPr>
              <a:xfrm>
                <a:off x="5431534" y="3632932"/>
                <a:ext cx="37878" cy="32451"/>
                <a:chOff x="5431534" y="3632932"/>
                <a:chExt cx="37878" cy="32451"/>
              </a:xfrm>
            </p:grpSpPr>
            <p:sp>
              <p:nvSpPr>
                <p:cNvPr id="4172" name="Google Shape;4172;p12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2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121"/>
              <p:cNvGrpSpPr/>
              <p:nvPr/>
            </p:nvGrpSpPr>
            <p:grpSpPr>
              <a:xfrm>
                <a:off x="5540755" y="3544829"/>
                <a:ext cx="37783" cy="32357"/>
                <a:chOff x="5540755" y="3544829"/>
                <a:chExt cx="37783" cy="32357"/>
              </a:xfrm>
            </p:grpSpPr>
            <p:sp>
              <p:nvSpPr>
                <p:cNvPr id="4175" name="Google Shape;4175;p12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121"/>
              <p:cNvGrpSpPr/>
              <p:nvPr/>
            </p:nvGrpSpPr>
            <p:grpSpPr>
              <a:xfrm>
                <a:off x="5579293" y="3412107"/>
                <a:ext cx="37776" cy="32357"/>
                <a:chOff x="5579293" y="3412107"/>
                <a:chExt cx="37776" cy="32357"/>
              </a:xfrm>
            </p:grpSpPr>
            <p:sp>
              <p:nvSpPr>
                <p:cNvPr id="4178" name="Google Shape;4178;p12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2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121"/>
              <p:cNvGrpSpPr/>
              <p:nvPr/>
            </p:nvGrpSpPr>
            <p:grpSpPr>
              <a:xfrm>
                <a:off x="5801346" y="3284615"/>
                <a:ext cx="37783" cy="32357"/>
                <a:chOff x="5801346" y="3284615"/>
                <a:chExt cx="37783" cy="32357"/>
              </a:xfrm>
            </p:grpSpPr>
            <p:sp>
              <p:nvSpPr>
                <p:cNvPr id="4181" name="Google Shape;4181;p12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2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121"/>
              <p:cNvGrpSpPr/>
              <p:nvPr/>
            </p:nvGrpSpPr>
            <p:grpSpPr>
              <a:xfrm>
                <a:off x="5763578" y="3399067"/>
                <a:ext cx="37776" cy="32364"/>
                <a:chOff x="5763578" y="3399067"/>
                <a:chExt cx="37776" cy="32364"/>
              </a:xfrm>
            </p:grpSpPr>
            <p:sp>
              <p:nvSpPr>
                <p:cNvPr id="4184" name="Google Shape;4184;p12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2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121"/>
              <p:cNvGrpSpPr/>
              <p:nvPr/>
            </p:nvGrpSpPr>
            <p:grpSpPr>
              <a:xfrm>
                <a:off x="5395858" y="3230952"/>
                <a:ext cx="37776" cy="32364"/>
                <a:chOff x="5395858" y="3230952"/>
                <a:chExt cx="37776" cy="32364"/>
              </a:xfrm>
            </p:grpSpPr>
            <p:sp>
              <p:nvSpPr>
                <p:cNvPr id="4187" name="Google Shape;4187;p12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2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121"/>
              <p:cNvGrpSpPr/>
              <p:nvPr/>
            </p:nvGrpSpPr>
            <p:grpSpPr>
              <a:xfrm>
                <a:off x="5264088" y="3188237"/>
                <a:ext cx="37776" cy="32357"/>
                <a:chOff x="5264088" y="3188237"/>
                <a:chExt cx="37776" cy="32357"/>
              </a:xfrm>
            </p:grpSpPr>
            <p:sp>
              <p:nvSpPr>
                <p:cNvPr id="4190" name="Google Shape;4190;p12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121"/>
              <p:cNvGrpSpPr/>
              <p:nvPr/>
            </p:nvGrpSpPr>
            <p:grpSpPr>
              <a:xfrm>
                <a:off x="5585758" y="3237425"/>
                <a:ext cx="37878" cy="32357"/>
                <a:chOff x="5585758" y="3237425"/>
                <a:chExt cx="37878" cy="32357"/>
              </a:xfrm>
            </p:grpSpPr>
            <p:sp>
              <p:nvSpPr>
                <p:cNvPr id="4193" name="Google Shape;4193;p12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121"/>
              <p:cNvGrpSpPr/>
              <p:nvPr/>
            </p:nvGrpSpPr>
            <p:grpSpPr>
              <a:xfrm>
                <a:off x="4874196" y="3291088"/>
                <a:ext cx="37878" cy="32451"/>
                <a:chOff x="4874196" y="3291088"/>
                <a:chExt cx="37878" cy="32451"/>
              </a:xfrm>
            </p:grpSpPr>
            <p:sp>
              <p:nvSpPr>
                <p:cNvPr id="4196" name="Google Shape;4196;p12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2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21"/>
              <p:cNvGrpSpPr/>
              <p:nvPr/>
            </p:nvGrpSpPr>
            <p:grpSpPr>
              <a:xfrm>
                <a:off x="5197770" y="3785466"/>
                <a:ext cx="37783" cy="32427"/>
                <a:chOff x="5197770" y="3785466"/>
                <a:chExt cx="37783" cy="32427"/>
              </a:xfrm>
            </p:grpSpPr>
            <p:sp>
              <p:nvSpPr>
                <p:cNvPr id="4199" name="Google Shape;4199;p12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2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121"/>
              <p:cNvGrpSpPr/>
              <p:nvPr/>
            </p:nvGrpSpPr>
            <p:grpSpPr>
              <a:xfrm>
                <a:off x="5177699" y="3492117"/>
                <a:ext cx="37776" cy="32357"/>
                <a:chOff x="5177699" y="3492117"/>
                <a:chExt cx="37776" cy="32357"/>
              </a:xfrm>
            </p:grpSpPr>
            <p:sp>
              <p:nvSpPr>
                <p:cNvPr id="4202" name="Google Shape;4202;p12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2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21"/>
              <p:cNvGrpSpPr/>
              <p:nvPr/>
            </p:nvGrpSpPr>
            <p:grpSpPr>
              <a:xfrm>
                <a:off x="5349431" y="3622346"/>
                <a:ext cx="37870" cy="32380"/>
                <a:chOff x="5349431" y="3622346"/>
                <a:chExt cx="37870" cy="32380"/>
              </a:xfrm>
            </p:grpSpPr>
            <p:sp>
              <p:nvSpPr>
                <p:cNvPr id="4205" name="Google Shape;4205;p12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2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21"/>
              <p:cNvGrpSpPr/>
              <p:nvPr/>
            </p:nvGrpSpPr>
            <p:grpSpPr>
              <a:xfrm>
                <a:off x="5068855" y="3563980"/>
                <a:ext cx="53954" cy="46223"/>
                <a:chOff x="5068855" y="3563980"/>
                <a:chExt cx="53954" cy="46223"/>
              </a:xfrm>
            </p:grpSpPr>
            <p:sp>
              <p:nvSpPr>
                <p:cNvPr id="4208" name="Google Shape;4208;p12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2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21"/>
              <p:cNvGrpSpPr/>
              <p:nvPr/>
            </p:nvGrpSpPr>
            <p:grpSpPr>
              <a:xfrm>
                <a:off x="5037654" y="3392507"/>
                <a:ext cx="37870" cy="32451"/>
                <a:chOff x="5037654" y="3392507"/>
                <a:chExt cx="37870" cy="32451"/>
              </a:xfrm>
            </p:grpSpPr>
            <p:sp>
              <p:nvSpPr>
                <p:cNvPr id="4211" name="Google Shape;4211;p12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2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21"/>
              <p:cNvGrpSpPr/>
              <p:nvPr/>
            </p:nvGrpSpPr>
            <p:grpSpPr>
              <a:xfrm>
                <a:off x="5456560" y="3368629"/>
                <a:ext cx="37870" cy="32451"/>
                <a:chOff x="5456560" y="3368629"/>
                <a:chExt cx="37870" cy="32451"/>
              </a:xfrm>
            </p:grpSpPr>
            <p:sp>
              <p:nvSpPr>
                <p:cNvPr id="4214" name="Google Shape;4214;p12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2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21"/>
              <p:cNvGrpSpPr/>
              <p:nvPr/>
            </p:nvGrpSpPr>
            <p:grpSpPr>
              <a:xfrm>
                <a:off x="4755749" y="3501516"/>
                <a:ext cx="46246" cy="39608"/>
                <a:chOff x="4755749" y="3501516"/>
                <a:chExt cx="46246" cy="39608"/>
              </a:xfrm>
            </p:grpSpPr>
            <p:sp>
              <p:nvSpPr>
                <p:cNvPr id="4217" name="Google Shape;4217;p12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2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121"/>
              <p:cNvGrpSpPr/>
              <p:nvPr/>
            </p:nvGrpSpPr>
            <p:grpSpPr>
              <a:xfrm>
                <a:off x="4681346" y="3485582"/>
                <a:ext cx="37783" cy="32427"/>
                <a:chOff x="4681346" y="3485582"/>
                <a:chExt cx="37783" cy="32427"/>
              </a:xfrm>
            </p:grpSpPr>
            <p:sp>
              <p:nvSpPr>
                <p:cNvPr id="4220" name="Google Shape;4220;p12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2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121"/>
              <p:cNvGrpSpPr/>
              <p:nvPr/>
            </p:nvGrpSpPr>
            <p:grpSpPr>
              <a:xfrm>
                <a:off x="4767067" y="3291088"/>
                <a:ext cx="37878" cy="32451"/>
                <a:chOff x="4767067" y="3291088"/>
                <a:chExt cx="37878" cy="32451"/>
              </a:xfrm>
            </p:grpSpPr>
            <p:sp>
              <p:nvSpPr>
                <p:cNvPr id="4223" name="Google Shape;4223;p12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2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21"/>
              <p:cNvGrpSpPr/>
              <p:nvPr/>
            </p:nvGrpSpPr>
            <p:grpSpPr>
              <a:xfrm>
                <a:off x="4687819" y="3405539"/>
                <a:ext cx="37776" cy="32451"/>
                <a:chOff x="4687819" y="3405539"/>
                <a:chExt cx="37776" cy="32451"/>
              </a:xfrm>
            </p:grpSpPr>
            <p:sp>
              <p:nvSpPr>
                <p:cNvPr id="4226" name="Google Shape;4226;p12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2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21"/>
              <p:cNvGrpSpPr/>
              <p:nvPr/>
            </p:nvGrpSpPr>
            <p:grpSpPr>
              <a:xfrm>
                <a:off x="4923101" y="3444809"/>
                <a:ext cx="52813" cy="45318"/>
                <a:chOff x="4923101" y="3444809"/>
                <a:chExt cx="52813" cy="45318"/>
              </a:xfrm>
            </p:grpSpPr>
            <p:sp>
              <p:nvSpPr>
                <p:cNvPr id="4229" name="Google Shape;4229;p12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2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21"/>
              <p:cNvGrpSpPr/>
              <p:nvPr/>
            </p:nvGrpSpPr>
            <p:grpSpPr>
              <a:xfrm>
                <a:off x="4846040" y="3654750"/>
                <a:ext cx="31405" cy="26993"/>
                <a:chOff x="4846040" y="3654750"/>
                <a:chExt cx="31405" cy="26993"/>
              </a:xfrm>
            </p:grpSpPr>
            <p:sp>
              <p:nvSpPr>
                <p:cNvPr id="4232" name="Google Shape;4232;p12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2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21"/>
              <p:cNvGrpSpPr/>
              <p:nvPr/>
            </p:nvGrpSpPr>
            <p:grpSpPr>
              <a:xfrm>
                <a:off x="4925673" y="3691700"/>
                <a:ext cx="40253" cy="34472"/>
                <a:chOff x="4925673" y="3691700"/>
                <a:chExt cx="40253" cy="34472"/>
              </a:xfrm>
            </p:grpSpPr>
            <p:sp>
              <p:nvSpPr>
                <p:cNvPr id="4235" name="Google Shape;4235;p12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2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21"/>
              <p:cNvGrpSpPr/>
              <p:nvPr/>
            </p:nvGrpSpPr>
            <p:grpSpPr>
              <a:xfrm>
                <a:off x="4894653" y="3740848"/>
                <a:ext cx="31405" cy="26906"/>
                <a:chOff x="4894653" y="3740848"/>
                <a:chExt cx="31405" cy="26906"/>
              </a:xfrm>
            </p:grpSpPr>
            <p:sp>
              <p:nvSpPr>
                <p:cNvPr id="4238" name="Google Shape;4238;p12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2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21"/>
              <p:cNvGrpSpPr/>
              <p:nvPr/>
            </p:nvGrpSpPr>
            <p:grpSpPr>
              <a:xfrm>
                <a:off x="4962300" y="3696348"/>
                <a:ext cx="38255" cy="32773"/>
                <a:chOff x="4962300" y="3696348"/>
                <a:chExt cx="38255" cy="32773"/>
              </a:xfrm>
            </p:grpSpPr>
            <p:sp>
              <p:nvSpPr>
                <p:cNvPr id="4241" name="Google Shape;4241;p12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2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121"/>
              <p:cNvGrpSpPr/>
              <p:nvPr/>
            </p:nvGrpSpPr>
            <p:grpSpPr>
              <a:xfrm>
                <a:off x="4980185" y="3743349"/>
                <a:ext cx="31499" cy="26969"/>
                <a:chOff x="4980185" y="3743349"/>
                <a:chExt cx="31499" cy="26969"/>
              </a:xfrm>
            </p:grpSpPr>
            <p:sp>
              <p:nvSpPr>
                <p:cNvPr id="4244" name="Google Shape;4244;p12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2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121"/>
              <p:cNvGrpSpPr/>
              <p:nvPr/>
            </p:nvGrpSpPr>
            <p:grpSpPr>
              <a:xfrm>
                <a:off x="5013768" y="3734312"/>
                <a:ext cx="31499" cy="26969"/>
                <a:chOff x="5013768" y="3734312"/>
                <a:chExt cx="31499" cy="26969"/>
              </a:xfrm>
            </p:grpSpPr>
            <p:sp>
              <p:nvSpPr>
                <p:cNvPr id="4247" name="Google Shape;4247;p12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2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121"/>
              <p:cNvGrpSpPr/>
              <p:nvPr/>
            </p:nvGrpSpPr>
            <p:grpSpPr>
              <a:xfrm>
                <a:off x="5036703" y="3764545"/>
                <a:ext cx="31499" cy="26898"/>
                <a:chOff x="5036703" y="3764545"/>
                <a:chExt cx="31499" cy="26898"/>
              </a:xfrm>
            </p:grpSpPr>
            <p:sp>
              <p:nvSpPr>
                <p:cNvPr id="4250" name="Google Shape;4250;p12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2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121"/>
              <p:cNvGrpSpPr/>
              <p:nvPr/>
            </p:nvGrpSpPr>
            <p:grpSpPr>
              <a:xfrm>
                <a:off x="4953546" y="3768352"/>
                <a:ext cx="31405" cy="26898"/>
                <a:chOff x="4953546" y="3768352"/>
                <a:chExt cx="31405" cy="26898"/>
              </a:xfrm>
            </p:grpSpPr>
            <p:sp>
              <p:nvSpPr>
                <p:cNvPr id="4253" name="Google Shape;4253;p12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2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121"/>
              <p:cNvGrpSpPr/>
              <p:nvPr/>
            </p:nvGrpSpPr>
            <p:grpSpPr>
              <a:xfrm>
                <a:off x="4964770" y="3814016"/>
                <a:ext cx="31499" cy="26993"/>
                <a:chOff x="4964770" y="3814016"/>
                <a:chExt cx="31499" cy="26993"/>
              </a:xfrm>
            </p:grpSpPr>
            <p:sp>
              <p:nvSpPr>
                <p:cNvPr id="4256" name="Google Shape;4256;p12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2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121"/>
              <p:cNvGrpSpPr/>
              <p:nvPr/>
            </p:nvGrpSpPr>
            <p:grpSpPr>
              <a:xfrm>
                <a:off x="4923290" y="3800504"/>
                <a:ext cx="31468" cy="26898"/>
                <a:chOff x="4923290" y="3800504"/>
                <a:chExt cx="31468" cy="26898"/>
              </a:xfrm>
            </p:grpSpPr>
            <p:sp>
              <p:nvSpPr>
                <p:cNvPr id="4259" name="Google Shape;4259;p12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2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121"/>
              <p:cNvGrpSpPr/>
              <p:nvPr/>
            </p:nvGrpSpPr>
            <p:grpSpPr>
              <a:xfrm>
                <a:off x="5108534" y="3650943"/>
                <a:ext cx="31405" cy="26993"/>
                <a:chOff x="5108534" y="3650943"/>
                <a:chExt cx="31405" cy="26993"/>
              </a:xfrm>
            </p:grpSpPr>
            <p:sp>
              <p:nvSpPr>
                <p:cNvPr id="4262" name="Google Shape;4262;p12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2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121"/>
              <p:cNvGrpSpPr/>
              <p:nvPr/>
            </p:nvGrpSpPr>
            <p:grpSpPr>
              <a:xfrm>
                <a:off x="5119380" y="3760739"/>
                <a:ext cx="31499" cy="26993"/>
                <a:chOff x="5119380" y="3760739"/>
                <a:chExt cx="31499" cy="26993"/>
              </a:xfrm>
            </p:grpSpPr>
            <p:sp>
              <p:nvSpPr>
                <p:cNvPr id="4265" name="Google Shape;4265;p12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2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121"/>
              <p:cNvGrpSpPr/>
              <p:nvPr/>
            </p:nvGrpSpPr>
            <p:grpSpPr>
              <a:xfrm>
                <a:off x="5119380" y="3788235"/>
                <a:ext cx="31499" cy="26993"/>
                <a:chOff x="5119380" y="3788235"/>
                <a:chExt cx="31499" cy="26993"/>
              </a:xfrm>
            </p:grpSpPr>
            <p:sp>
              <p:nvSpPr>
                <p:cNvPr id="4268" name="Google Shape;4268;p12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2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121"/>
              <p:cNvGrpSpPr/>
              <p:nvPr/>
            </p:nvGrpSpPr>
            <p:grpSpPr>
              <a:xfrm>
                <a:off x="5158005" y="3875284"/>
                <a:ext cx="31405" cy="27001"/>
                <a:chOff x="5158005" y="3875284"/>
                <a:chExt cx="31405" cy="27001"/>
              </a:xfrm>
            </p:grpSpPr>
            <p:sp>
              <p:nvSpPr>
                <p:cNvPr id="4271" name="Google Shape;4271;p12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2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121"/>
              <p:cNvGrpSpPr/>
              <p:nvPr/>
            </p:nvGrpSpPr>
            <p:grpSpPr>
              <a:xfrm>
                <a:off x="5233163" y="3764545"/>
                <a:ext cx="31499" cy="26898"/>
                <a:chOff x="5233163" y="3764545"/>
                <a:chExt cx="31499" cy="26898"/>
              </a:xfrm>
            </p:grpSpPr>
            <p:sp>
              <p:nvSpPr>
                <p:cNvPr id="4274" name="Google Shape;4274;p12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2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121"/>
              <p:cNvGrpSpPr/>
              <p:nvPr/>
            </p:nvGrpSpPr>
            <p:grpSpPr>
              <a:xfrm>
                <a:off x="5276168" y="3805545"/>
                <a:ext cx="31499" cy="26906"/>
                <a:chOff x="5276168" y="3805545"/>
                <a:chExt cx="31499" cy="26906"/>
              </a:xfrm>
            </p:grpSpPr>
            <p:sp>
              <p:nvSpPr>
                <p:cNvPr id="4277" name="Google Shape;4277;p12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2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121"/>
              <p:cNvGrpSpPr/>
              <p:nvPr/>
            </p:nvGrpSpPr>
            <p:grpSpPr>
              <a:xfrm>
                <a:off x="5294053" y="3851933"/>
                <a:ext cx="31405" cy="26945"/>
                <a:chOff x="5294053" y="3851933"/>
                <a:chExt cx="31405" cy="26945"/>
              </a:xfrm>
            </p:grpSpPr>
            <p:sp>
              <p:nvSpPr>
                <p:cNvPr id="4280" name="Google Shape;4280;p12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2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121"/>
              <p:cNvGrpSpPr/>
              <p:nvPr/>
            </p:nvGrpSpPr>
            <p:grpSpPr>
              <a:xfrm>
                <a:off x="5341723" y="3851902"/>
                <a:ext cx="31405" cy="26977"/>
                <a:chOff x="5341723" y="3851902"/>
                <a:chExt cx="31405" cy="26977"/>
              </a:xfrm>
            </p:grpSpPr>
            <p:sp>
              <p:nvSpPr>
                <p:cNvPr id="4283" name="Google Shape;4283;p12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2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121"/>
              <p:cNvGrpSpPr/>
              <p:nvPr/>
            </p:nvGrpSpPr>
            <p:grpSpPr>
              <a:xfrm>
                <a:off x="5054871" y="3507855"/>
                <a:ext cx="31405" cy="26993"/>
                <a:chOff x="5054871" y="3507855"/>
                <a:chExt cx="31405" cy="26993"/>
              </a:xfrm>
            </p:grpSpPr>
            <p:sp>
              <p:nvSpPr>
                <p:cNvPr id="4286" name="Google Shape;4286;p12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121"/>
              <p:cNvGrpSpPr/>
              <p:nvPr/>
            </p:nvGrpSpPr>
            <p:grpSpPr>
              <a:xfrm>
                <a:off x="4876579" y="3675325"/>
                <a:ext cx="31405" cy="26969"/>
                <a:chOff x="4876579" y="3675325"/>
                <a:chExt cx="31405" cy="26969"/>
              </a:xfrm>
            </p:grpSpPr>
            <p:sp>
              <p:nvSpPr>
                <p:cNvPr id="4289" name="Google Shape;4289;p12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2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121"/>
              <p:cNvGrpSpPr/>
              <p:nvPr/>
            </p:nvGrpSpPr>
            <p:grpSpPr>
              <a:xfrm>
                <a:off x="4842233" y="3688333"/>
                <a:ext cx="31405" cy="26993"/>
                <a:chOff x="4842233" y="3688333"/>
                <a:chExt cx="31405" cy="26993"/>
              </a:xfrm>
            </p:grpSpPr>
            <p:sp>
              <p:nvSpPr>
                <p:cNvPr id="4292" name="Google Shape;4292;p12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2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121"/>
              <p:cNvGrpSpPr/>
              <p:nvPr/>
            </p:nvGrpSpPr>
            <p:grpSpPr>
              <a:xfrm>
                <a:off x="5187876" y="3608032"/>
                <a:ext cx="31405" cy="27001"/>
                <a:chOff x="5187876" y="3608032"/>
                <a:chExt cx="31405" cy="27001"/>
              </a:xfrm>
            </p:grpSpPr>
            <p:sp>
              <p:nvSpPr>
                <p:cNvPr id="4295" name="Google Shape;4295;p12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12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2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9" name="Google Shape;4299;p121"/>
              <p:cNvGrpSpPr/>
              <p:nvPr/>
            </p:nvGrpSpPr>
            <p:grpSpPr>
              <a:xfrm>
                <a:off x="5269224" y="3304167"/>
                <a:ext cx="40253" cy="34402"/>
                <a:chOff x="5269224" y="3304167"/>
                <a:chExt cx="40253" cy="34402"/>
              </a:xfrm>
            </p:grpSpPr>
            <p:sp>
              <p:nvSpPr>
                <p:cNvPr id="4300" name="Google Shape;4300;p12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2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121"/>
              <p:cNvGrpSpPr/>
              <p:nvPr/>
            </p:nvGrpSpPr>
            <p:grpSpPr>
              <a:xfrm>
                <a:off x="5327354" y="3476615"/>
                <a:ext cx="49864" cy="42723"/>
                <a:chOff x="5327354" y="3476615"/>
                <a:chExt cx="49864" cy="42723"/>
              </a:xfrm>
            </p:grpSpPr>
            <p:sp>
              <p:nvSpPr>
                <p:cNvPr id="4303" name="Google Shape;4303;p12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2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5" name="Google Shape;4305;p12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2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121"/>
              <p:cNvGrpSpPr/>
              <p:nvPr/>
            </p:nvGrpSpPr>
            <p:grpSpPr>
              <a:xfrm>
                <a:off x="5341723" y="3775957"/>
                <a:ext cx="31405" cy="26898"/>
                <a:chOff x="5341723" y="3775957"/>
                <a:chExt cx="31405" cy="26898"/>
              </a:xfrm>
            </p:grpSpPr>
            <p:sp>
              <p:nvSpPr>
                <p:cNvPr id="4308" name="Google Shape;4308;p12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21"/>
              <p:cNvGrpSpPr/>
              <p:nvPr/>
            </p:nvGrpSpPr>
            <p:grpSpPr>
              <a:xfrm>
                <a:off x="5439053" y="3699274"/>
                <a:ext cx="31405" cy="26898"/>
                <a:chOff x="5439053" y="3699274"/>
                <a:chExt cx="31405" cy="26898"/>
              </a:xfrm>
            </p:grpSpPr>
            <p:sp>
              <p:nvSpPr>
                <p:cNvPr id="4311" name="Google Shape;4311;p12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21"/>
              <p:cNvGrpSpPr/>
              <p:nvPr/>
            </p:nvGrpSpPr>
            <p:grpSpPr>
              <a:xfrm>
                <a:off x="5412414" y="3622307"/>
                <a:ext cx="31499" cy="26993"/>
                <a:chOff x="5412414" y="3622307"/>
                <a:chExt cx="31499" cy="26993"/>
              </a:xfrm>
            </p:grpSpPr>
            <p:sp>
              <p:nvSpPr>
                <p:cNvPr id="4314" name="Google Shape;4314;p12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2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21"/>
              <p:cNvGrpSpPr/>
              <p:nvPr/>
            </p:nvGrpSpPr>
            <p:grpSpPr>
              <a:xfrm>
                <a:off x="5476254" y="3473949"/>
                <a:ext cx="26835" cy="26930"/>
                <a:chOff x="5476254" y="3473949"/>
                <a:chExt cx="26835" cy="26930"/>
              </a:xfrm>
            </p:grpSpPr>
            <p:sp>
              <p:nvSpPr>
                <p:cNvPr id="4317" name="Google Shape;4317;p12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121"/>
              <p:cNvGrpSpPr/>
              <p:nvPr/>
            </p:nvGrpSpPr>
            <p:grpSpPr>
              <a:xfrm>
                <a:off x="5564547" y="3481594"/>
                <a:ext cx="31397" cy="26898"/>
                <a:chOff x="5564547" y="3481594"/>
                <a:chExt cx="31397" cy="26898"/>
              </a:xfrm>
            </p:grpSpPr>
            <p:sp>
              <p:nvSpPr>
                <p:cNvPr id="4320" name="Google Shape;4320;p12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2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121"/>
              <p:cNvGrpSpPr/>
              <p:nvPr/>
            </p:nvGrpSpPr>
            <p:grpSpPr>
              <a:xfrm>
                <a:off x="5534101" y="3470174"/>
                <a:ext cx="31397" cy="26906"/>
                <a:chOff x="5534101" y="3470174"/>
                <a:chExt cx="31397" cy="26906"/>
              </a:xfrm>
            </p:grpSpPr>
            <p:sp>
              <p:nvSpPr>
                <p:cNvPr id="4323" name="Google Shape;4323;p12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121"/>
              <p:cNvGrpSpPr/>
              <p:nvPr/>
            </p:nvGrpSpPr>
            <p:grpSpPr>
              <a:xfrm>
                <a:off x="5610879" y="3314486"/>
                <a:ext cx="31499" cy="26938"/>
                <a:chOff x="5610879" y="3314486"/>
                <a:chExt cx="31499" cy="26938"/>
              </a:xfrm>
            </p:grpSpPr>
            <p:sp>
              <p:nvSpPr>
                <p:cNvPr id="4326" name="Google Shape;4326;p12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2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121"/>
              <p:cNvGrpSpPr/>
              <p:nvPr/>
            </p:nvGrpSpPr>
            <p:grpSpPr>
              <a:xfrm>
                <a:off x="4834525" y="3501382"/>
                <a:ext cx="31499" cy="26898"/>
                <a:chOff x="4834525" y="3501382"/>
                <a:chExt cx="31499" cy="26898"/>
              </a:xfrm>
            </p:grpSpPr>
            <p:sp>
              <p:nvSpPr>
                <p:cNvPr id="4329" name="Google Shape;4329;p12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2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121"/>
              <p:cNvGrpSpPr/>
              <p:nvPr/>
            </p:nvGrpSpPr>
            <p:grpSpPr>
              <a:xfrm>
                <a:off x="4898460" y="3580158"/>
                <a:ext cx="31405" cy="26898"/>
                <a:chOff x="4898460" y="3580158"/>
                <a:chExt cx="31405" cy="26898"/>
              </a:xfrm>
            </p:grpSpPr>
            <p:sp>
              <p:nvSpPr>
                <p:cNvPr id="4332" name="Google Shape;4332;p12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2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121"/>
              <p:cNvGrpSpPr/>
              <p:nvPr/>
            </p:nvGrpSpPr>
            <p:grpSpPr>
              <a:xfrm>
                <a:off x="4882667" y="3608032"/>
                <a:ext cx="31499" cy="27001"/>
                <a:chOff x="4882667" y="3608032"/>
                <a:chExt cx="31499" cy="27001"/>
              </a:xfrm>
            </p:grpSpPr>
            <p:sp>
              <p:nvSpPr>
                <p:cNvPr id="4335" name="Google Shape;4335;p12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121"/>
              <p:cNvGrpSpPr/>
              <p:nvPr/>
            </p:nvGrpSpPr>
            <p:grpSpPr>
              <a:xfrm>
                <a:off x="4843373" y="3631407"/>
                <a:ext cx="16273" cy="16186"/>
                <a:chOff x="4843373" y="3631407"/>
                <a:chExt cx="16273" cy="16186"/>
              </a:xfrm>
            </p:grpSpPr>
            <p:sp>
              <p:nvSpPr>
                <p:cNvPr id="4338" name="Google Shape;4338;p12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121"/>
              <p:cNvGrpSpPr/>
              <p:nvPr/>
            </p:nvGrpSpPr>
            <p:grpSpPr>
              <a:xfrm>
                <a:off x="4727773" y="3591578"/>
                <a:ext cx="31499" cy="26898"/>
                <a:chOff x="4727773" y="3591578"/>
                <a:chExt cx="31499" cy="26898"/>
              </a:xfrm>
            </p:grpSpPr>
            <p:sp>
              <p:nvSpPr>
                <p:cNvPr id="4341" name="Google Shape;4341;p12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3" name="Google Shape;4343;p12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2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5" name="Google Shape;4345;p121"/>
              <p:cNvGrpSpPr/>
              <p:nvPr/>
            </p:nvGrpSpPr>
            <p:grpSpPr>
              <a:xfrm>
                <a:off x="4609421" y="3577398"/>
                <a:ext cx="31499" cy="27001"/>
                <a:chOff x="4609421" y="3577398"/>
                <a:chExt cx="31499" cy="27001"/>
              </a:xfrm>
            </p:grpSpPr>
            <p:sp>
              <p:nvSpPr>
                <p:cNvPr id="4346" name="Google Shape;4346;p12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2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21"/>
              <p:cNvGrpSpPr/>
              <p:nvPr/>
            </p:nvGrpSpPr>
            <p:grpSpPr>
              <a:xfrm>
                <a:off x="4649289" y="3577398"/>
                <a:ext cx="31499" cy="27001"/>
                <a:chOff x="4649289" y="3577398"/>
                <a:chExt cx="31499" cy="27001"/>
              </a:xfrm>
            </p:grpSpPr>
            <p:sp>
              <p:nvSpPr>
                <p:cNvPr id="4349" name="Google Shape;4349;p12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2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21"/>
              <p:cNvGrpSpPr/>
              <p:nvPr/>
            </p:nvGrpSpPr>
            <p:grpSpPr>
              <a:xfrm>
                <a:off x="4605614" y="3639523"/>
                <a:ext cx="31499" cy="26906"/>
                <a:chOff x="4605614" y="3639523"/>
                <a:chExt cx="31499" cy="26906"/>
              </a:xfrm>
            </p:grpSpPr>
            <p:sp>
              <p:nvSpPr>
                <p:cNvPr id="4352" name="Google Shape;4352;p12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2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21"/>
              <p:cNvGrpSpPr/>
              <p:nvPr/>
            </p:nvGrpSpPr>
            <p:grpSpPr>
              <a:xfrm>
                <a:off x="4785149" y="3618846"/>
                <a:ext cx="26930" cy="26843"/>
                <a:chOff x="4785149" y="3618846"/>
                <a:chExt cx="26930" cy="26843"/>
              </a:xfrm>
            </p:grpSpPr>
            <p:sp>
              <p:nvSpPr>
                <p:cNvPr id="4355" name="Google Shape;4355;p12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2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21"/>
              <p:cNvGrpSpPr/>
              <p:nvPr/>
            </p:nvGrpSpPr>
            <p:grpSpPr>
              <a:xfrm>
                <a:off x="4810167" y="3601567"/>
                <a:ext cx="31405" cy="26898"/>
                <a:chOff x="4810167" y="3601567"/>
                <a:chExt cx="31405" cy="26898"/>
              </a:xfrm>
            </p:grpSpPr>
            <p:sp>
              <p:nvSpPr>
                <p:cNvPr id="4358" name="Google Shape;4358;p12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121"/>
              <p:cNvGrpSpPr/>
              <p:nvPr/>
            </p:nvGrpSpPr>
            <p:grpSpPr>
              <a:xfrm>
                <a:off x="4831002" y="3373230"/>
                <a:ext cx="31405" cy="26898"/>
                <a:chOff x="4831002" y="3373230"/>
                <a:chExt cx="31405" cy="26898"/>
              </a:xfrm>
            </p:grpSpPr>
            <p:sp>
              <p:nvSpPr>
                <p:cNvPr id="4361" name="Google Shape;4361;p12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121"/>
              <p:cNvGrpSpPr/>
              <p:nvPr/>
            </p:nvGrpSpPr>
            <p:grpSpPr>
              <a:xfrm>
                <a:off x="4719311" y="3355054"/>
                <a:ext cx="31499" cy="27001"/>
                <a:chOff x="4719311" y="3355054"/>
                <a:chExt cx="31499" cy="27001"/>
              </a:xfrm>
            </p:grpSpPr>
            <p:sp>
              <p:nvSpPr>
                <p:cNvPr id="4364" name="Google Shape;4364;p12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2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121"/>
              <p:cNvGrpSpPr/>
              <p:nvPr/>
            </p:nvGrpSpPr>
            <p:grpSpPr>
              <a:xfrm>
                <a:off x="4798755" y="3450260"/>
                <a:ext cx="26930" cy="26930"/>
                <a:chOff x="4798755" y="3450260"/>
                <a:chExt cx="26930" cy="26930"/>
              </a:xfrm>
            </p:grpSpPr>
            <p:sp>
              <p:nvSpPr>
                <p:cNvPr id="4367" name="Google Shape;4367;p12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21"/>
              <p:cNvGrpSpPr/>
              <p:nvPr/>
            </p:nvGrpSpPr>
            <p:grpSpPr>
              <a:xfrm>
                <a:off x="4645576" y="3467555"/>
                <a:ext cx="31405" cy="26953"/>
                <a:chOff x="4645576" y="3467555"/>
                <a:chExt cx="31405" cy="26953"/>
              </a:xfrm>
            </p:grpSpPr>
            <p:sp>
              <p:nvSpPr>
                <p:cNvPr id="4370" name="Google Shape;4370;p12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121"/>
              <p:cNvGrpSpPr/>
              <p:nvPr/>
            </p:nvGrpSpPr>
            <p:grpSpPr>
              <a:xfrm>
                <a:off x="4687631" y="3583965"/>
                <a:ext cx="31499" cy="26898"/>
                <a:chOff x="4687631" y="3583965"/>
                <a:chExt cx="31499" cy="26898"/>
              </a:xfrm>
            </p:grpSpPr>
            <p:sp>
              <p:nvSpPr>
                <p:cNvPr id="4373" name="Google Shape;4373;p12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121"/>
              <p:cNvGrpSpPr/>
              <p:nvPr/>
            </p:nvGrpSpPr>
            <p:grpSpPr>
              <a:xfrm>
                <a:off x="4719311" y="3471314"/>
                <a:ext cx="31499" cy="27001"/>
                <a:chOff x="4719311" y="3471314"/>
                <a:chExt cx="31499" cy="27001"/>
              </a:xfrm>
            </p:grpSpPr>
            <p:sp>
              <p:nvSpPr>
                <p:cNvPr id="4376" name="Google Shape;4376;p12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121"/>
              <p:cNvGrpSpPr/>
              <p:nvPr/>
            </p:nvGrpSpPr>
            <p:grpSpPr>
              <a:xfrm>
                <a:off x="4719311" y="3434404"/>
                <a:ext cx="31499" cy="26898"/>
                <a:chOff x="4719311" y="3434404"/>
                <a:chExt cx="31499" cy="26898"/>
              </a:xfrm>
            </p:grpSpPr>
            <p:sp>
              <p:nvSpPr>
                <p:cNvPr id="4379" name="Google Shape;4379;p12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121"/>
              <p:cNvGrpSpPr/>
              <p:nvPr/>
            </p:nvGrpSpPr>
            <p:grpSpPr>
              <a:xfrm>
                <a:off x="4768876" y="3401772"/>
                <a:ext cx="31499" cy="26898"/>
                <a:chOff x="4768876" y="3401772"/>
                <a:chExt cx="31499" cy="26898"/>
              </a:xfrm>
            </p:grpSpPr>
            <p:sp>
              <p:nvSpPr>
                <p:cNvPr id="4382" name="Google Shape;4382;p12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2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121"/>
              <p:cNvGrpSpPr/>
              <p:nvPr/>
            </p:nvGrpSpPr>
            <p:grpSpPr>
              <a:xfrm>
                <a:off x="4762214" y="3471377"/>
                <a:ext cx="26938" cy="26938"/>
                <a:chOff x="4762214" y="3471377"/>
                <a:chExt cx="26938" cy="26938"/>
              </a:xfrm>
            </p:grpSpPr>
            <p:sp>
              <p:nvSpPr>
                <p:cNvPr id="4385" name="Google Shape;4385;p12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2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121"/>
              <p:cNvGrpSpPr/>
              <p:nvPr/>
            </p:nvGrpSpPr>
            <p:grpSpPr>
              <a:xfrm>
                <a:off x="4790473" y="3344782"/>
                <a:ext cx="31405" cy="26898"/>
                <a:chOff x="4790473" y="3344782"/>
                <a:chExt cx="31405" cy="26898"/>
              </a:xfrm>
            </p:grpSpPr>
            <p:sp>
              <p:nvSpPr>
                <p:cNvPr id="4388" name="Google Shape;4388;p12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121"/>
              <p:cNvGrpSpPr/>
              <p:nvPr/>
            </p:nvGrpSpPr>
            <p:grpSpPr>
              <a:xfrm>
                <a:off x="4823774" y="3950733"/>
                <a:ext cx="37398" cy="32034"/>
                <a:chOff x="4823774" y="3950733"/>
                <a:chExt cx="37398" cy="32034"/>
              </a:xfrm>
            </p:grpSpPr>
            <p:sp>
              <p:nvSpPr>
                <p:cNvPr id="4391" name="Google Shape;4391;p12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2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121"/>
              <p:cNvGrpSpPr/>
              <p:nvPr/>
            </p:nvGrpSpPr>
            <p:grpSpPr>
              <a:xfrm>
                <a:off x="4823396" y="4110566"/>
                <a:ext cx="31405" cy="26906"/>
                <a:chOff x="4823396" y="4110566"/>
                <a:chExt cx="31405" cy="26906"/>
              </a:xfrm>
            </p:grpSpPr>
            <p:sp>
              <p:nvSpPr>
                <p:cNvPr id="4394" name="Google Shape;4394;p12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121"/>
              <p:cNvGrpSpPr/>
              <p:nvPr/>
            </p:nvGrpSpPr>
            <p:grpSpPr>
              <a:xfrm>
                <a:off x="4838332" y="3821150"/>
                <a:ext cx="31499" cy="26898"/>
                <a:chOff x="4838332" y="3821150"/>
                <a:chExt cx="31499" cy="26898"/>
              </a:xfrm>
            </p:grpSpPr>
            <p:sp>
              <p:nvSpPr>
                <p:cNvPr id="4397" name="Google Shape;4397;p12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121"/>
              <p:cNvGrpSpPr/>
              <p:nvPr/>
            </p:nvGrpSpPr>
            <p:grpSpPr>
              <a:xfrm>
                <a:off x="4661275" y="3815007"/>
                <a:ext cx="36824" cy="31523"/>
                <a:chOff x="4661275" y="3815007"/>
                <a:chExt cx="36824" cy="31523"/>
              </a:xfrm>
            </p:grpSpPr>
            <p:sp>
              <p:nvSpPr>
                <p:cNvPr id="4400" name="Google Shape;4400;p12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121"/>
              <p:cNvGrpSpPr/>
              <p:nvPr/>
            </p:nvGrpSpPr>
            <p:grpSpPr>
              <a:xfrm>
                <a:off x="4558998" y="3851037"/>
                <a:ext cx="33591" cy="28699"/>
                <a:chOff x="4558998" y="3851037"/>
                <a:chExt cx="33591" cy="28699"/>
              </a:xfrm>
            </p:grpSpPr>
            <p:sp>
              <p:nvSpPr>
                <p:cNvPr id="4403" name="Google Shape;4403;p12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121"/>
              <p:cNvGrpSpPr/>
              <p:nvPr/>
            </p:nvGrpSpPr>
            <p:grpSpPr>
              <a:xfrm>
                <a:off x="4696762" y="3638587"/>
                <a:ext cx="33591" cy="28794"/>
                <a:chOff x="4696762" y="3638587"/>
                <a:chExt cx="33591" cy="28794"/>
              </a:xfrm>
            </p:grpSpPr>
            <p:sp>
              <p:nvSpPr>
                <p:cNvPr id="4406" name="Google Shape;4406;p12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121"/>
              <p:cNvGrpSpPr/>
              <p:nvPr/>
            </p:nvGrpSpPr>
            <p:grpSpPr>
              <a:xfrm>
                <a:off x="4929479" y="3939140"/>
                <a:ext cx="33497" cy="28692"/>
                <a:chOff x="4929479" y="3939140"/>
                <a:chExt cx="33497" cy="28692"/>
              </a:xfrm>
            </p:grpSpPr>
            <p:sp>
              <p:nvSpPr>
                <p:cNvPr id="4409" name="Google Shape;4409;p12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2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121"/>
              <p:cNvGrpSpPr/>
              <p:nvPr/>
            </p:nvGrpSpPr>
            <p:grpSpPr>
              <a:xfrm>
                <a:off x="4907119" y="3986039"/>
                <a:ext cx="33497" cy="28699"/>
                <a:chOff x="4907119" y="3986039"/>
                <a:chExt cx="33497" cy="28699"/>
              </a:xfrm>
            </p:grpSpPr>
            <p:sp>
              <p:nvSpPr>
                <p:cNvPr id="4412" name="Google Shape;4412;p12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2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121"/>
              <p:cNvGrpSpPr/>
              <p:nvPr/>
            </p:nvGrpSpPr>
            <p:grpSpPr>
              <a:xfrm>
                <a:off x="4911783" y="4048102"/>
                <a:ext cx="33591" cy="28762"/>
                <a:chOff x="4911783" y="4048102"/>
                <a:chExt cx="33591" cy="28762"/>
              </a:xfrm>
            </p:grpSpPr>
            <p:sp>
              <p:nvSpPr>
                <p:cNvPr id="4415" name="Google Shape;4415;p12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2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12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2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121"/>
              <p:cNvGrpSpPr/>
              <p:nvPr/>
            </p:nvGrpSpPr>
            <p:grpSpPr>
              <a:xfrm>
                <a:off x="4762623" y="3837847"/>
                <a:ext cx="42416" cy="36273"/>
                <a:chOff x="4762623" y="3837847"/>
                <a:chExt cx="42416" cy="36273"/>
              </a:xfrm>
            </p:grpSpPr>
            <p:sp>
              <p:nvSpPr>
                <p:cNvPr id="4420" name="Google Shape;4420;p12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21"/>
              <p:cNvGrpSpPr/>
              <p:nvPr/>
            </p:nvGrpSpPr>
            <p:grpSpPr>
              <a:xfrm>
                <a:off x="4746044" y="4104966"/>
                <a:ext cx="33497" cy="28699"/>
                <a:chOff x="4746044" y="4104966"/>
                <a:chExt cx="33497" cy="28699"/>
              </a:xfrm>
            </p:grpSpPr>
            <p:sp>
              <p:nvSpPr>
                <p:cNvPr id="4423" name="Google Shape;4423;p12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21"/>
              <p:cNvGrpSpPr/>
              <p:nvPr/>
            </p:nvGrpSpPr>
            <p:grpSpPr>
              <a:xfrm>
                <a:off x="4859646" y="4162554"/>
                <a:ext cx="33591" cy="28762"/>
                <a:chOff x="4859646" y="4162554"/>
                <a:chExt cx="33591" cy="28762"/>
              </a:xfrm>
            </p:grpSpPr>
            <p:sp>
              <p:nvSpPr>
                <p:cNvPr id="4426" name="Google Shape;4426;p12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2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121"/>
            <p:cNvGrpSpPr/>
            <p:nvPr/>
          </p:nvGrpSpPr>
          <p:grpSpPr>
            <a:xfrm>
              <a:off x="3597785" y="3274438"/>
              <a:ext cx="855610" cy="1122100"/>
              <a:chOff x="3597785" y="3274438"/>
              <a:chExt cx="855610" cy="1122100"/>
            </a:xfrm>
          </p:grpSpPr>
          <p:grpSp>
            <p:nvGrpSpPr>
              <p:cNvPr id="4429" name="Google Shape;4429;p121"/>
              <p:cNvGrpSpPr/>
              <p:nvPr/>
            </p:nvGrpSpPr>
            <p:grpSpPr>
              <a:xfrm>
                <a:off x="3617857" y="3284717"/>
                <a:ext cx="826785" cy="1099165"/>
                <a:chOff x="3617857" y="3284717"/>
                <a:chExt cx="826785" cy="1099165"/>
              </a:xfrm>
            </p:grpSpPr>
            <p:sp>
              <p:nvSpPr>
                <p:cNvPr id="4430" name="Google Shape;4430;p12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2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2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2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2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2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2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2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2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2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2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2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2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2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2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2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2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121"/>
              <p:cNvGrpSpPr/>
              <p:nvPr/>
            </p:nvGrpSpPr>
            <p:grpSpPr>
              <a:xfrm>
                <a:off x="4180904" y="4251758"/>
                <a:ext cx="37783" cy="32420"/>
                <a:chOff x="4180904" y="4251758"/>
                <a:chExt cx="37783" cy="32420"/>
              </a:xfrm>
            </p:grpSpPr>
            <p:sp>
              <p:nvSpPr>
                <p:cNvPr id="4487" name="Google Shape;4487;p12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2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121"/>
              <p:cNvGrpSpPr/>
              <p:nvPr/>
            </p:nvGrpSpPr>
            <p:grpSpPr>
              <a:xfrm>
                <a:off x="4201644" y="4081324"/>
                <a:ext cx="37783" cy="32364"/>
                <a:chOff x="4201644" y="4081324"/>
                <a:chExt cx="37783" cy="32364"/>
              </a:xfrm>
            </p:grpSpPr>
            <p:sp>
              <p:nvSpPr>
                <p:cNvPr id="4490" name="Google Shape;4490;p12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121"/>
              <p:cNvGrpSpPr/>
              <p:nvPr/>
            </p:nvGrpSpPr>
            <p:grpSpPr>
              <a:xfrm>
                <a:off x="4284416" y="3887428"/>
                <a:ext cx="37783" cy="32451"/>
                <a:chOff x="4284416" y="3887428"/>
                <a:chExt cx="37783" cy="32451"/>
              </a:xfrm>
            </p:grpSpPr>
            <p:sp>
              <p:nvSpPr>
                <p:cNvPr id="4493" name="Google Shape;4493;p12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2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121"/>
              <p:cNvGrpSpPr/>
              <p:nvPr/>
            </p:nvGrpSpPr>
            <p:grpSpPr>
              <a:xfrm>
                <a:off x="4223721" y="3860404"/>
                <a:ext cx="37870" cy="32364"/>
                <a:chOff x="4223721" y="3860404"/>
                <a:chExt cx="37870" cy="32364"/>
              </a:xfrm>
            </p:grpSpPr>
            <p:sp>
              <p:nvSpPr>
                <p:cNvPr id="4496" name="Google Shape;4496;p12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121"/>
              <p:cNvGrpSpPr/>
              <p:nvPr/>
            </p:nvGrpSpPr>
            <p:grpSpPr>
              <a:xfrm>
                <a:off x="4104889" y="3699242"/>
                <a:ext cx="37776" cy="32357"/>
                <a:chOff x="4104889" y="3699242"/>
                <a:chExt cx="37776" cy="32357"/>
              </a:xfrm>
            </p:grpSpPr>
            <p:sp>
              <p:nvSpPr>
                <p:cNvPr id="4499" name="Google Shape;4499;p12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2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121"/>
              <p:cNvGrpSpPr/>
              <p:nvPr/>
            </p:nvGrpSpPr>
            <p:grpSpPr>
              <a:xfrm>
                <a:off x="4143608" y="3475121"/>
                <a:ext cx="37878" cy="32420"/>
                <a:chOff x="4143608" y="3475121"/>
                <a:chExt cx="37878" cy="32420"/>
              </a:xfrm>
            </p:grpSpPr>
            <p:sp>
              <p:nvSpPr>
                <p:cNvPr id="4502" name="Google Shape;4502;p12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121"/>
              <p:cNvGrpSpPr/>
              <p:nvPr/>
            </p:nvGrpSpPr>
            <p:grpSpPr>
              <a:xfrm>
                <a:off x="4217248" y="3570893"/>
                <a:ext cx="37776" cy="32364"/>
                <a:chOff x="4217248" y="3570893"/>
                <a:chExt cx="37776" cy="32364"/>
              </a:xfrm>
            </p:grpSpPr>
            <p:sp>
              <p:nvSpPr>
                <p:cNvPr id="4505" name="Google Shape;4505;p12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121"/>
              <p:cNvGrpSpPr/>
              <p:nvPr/>
            </p:nvGrpSpPr>
            <p:grpSpPr>
              <a:xfrm>
                <a:off x="4255307" y="3431612"/>
                <a:ext cx="37776" cy="32451"/>
                <a:chOff x="4255307" y="3431612"/>
                <a:chExt cx="37776" cy="32451"/>
              </a:xfrm>
            </p:grpSpPr>
            <p:sp>
              <p:nvSpPr>
                <p:cNvPr id="4508" name="Google Shape;4508;p12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121"/>
              <p:cNvGrpSpPr/>
              <p:nvPr/>
            </p:nvGrpSpPr>
            <p:grpSpPr>
              <a:xfrm>
                <a:off x="3853052" y="3577398"/>
                <a:ext cx="37776" cy="32420"/>
                <a:chOff x="3853052" y="3577398"/>
                <a:chExt cx="37776" cy="32420"/>
              </a:xfrm>
            </p:grpSpPr>
            <p:sp>
              <p:nvSpPr>
                <p:cNvPr id="4511" name="Google Shape;4511;p12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121"/>
              <p:cNvGrpSpPr/>
              <p:nvPr/>
            </p:nvGrpSpPr>
            <p:grpSpPr>
              <a:xfrm>
                <a:off x="4039908" y="3412107"/>
                <a:ext cx="37776" cy="32357"/>
                <a:chOff x="4039908" y="3412107"/>
                <a:chExt cx="37776" cy="32357"/>
              </a:xfrm>
            </p:grpSpPr>
            <p:sp>
              <p:nvSpPr>
                <p:cNvPr id="4514" name="Google Shape;4514;p12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121"/>
              <p:cNvGrpSpPr/>
              <p:nvPr/>
            </p:nvGrpSpPr>
            <p:grpSpPr>
              <a:xfrm>
                <a:off x="4017360" y="3342061"/>
                <a:ext cx="37870" cy="32380"/>
                <a:chOff x="4017360" y="3342061"/>
                <a:chExt cx="37870" cy="32380"/>
              </a:xfrm>
            </p:grpSpPr>
            <p:sp>
              <p:nvSpPr>
                <p:cNvPr id="4517" name="Google Shape;4517;p12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12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121"/>
              <p:cNvGrpSpPr/>
              <p:nvPr/>
            </p:nvGrpSpPr>
            <p:grpSpPr>
              <a:xfrm>
                <a:off x="3750870" y="3418650"/>
                <a:ext cx="37776" cy="32380"/>
                <a:chOff x="3750870" y="3418650"/>
                <a:chExt cx="37776" cy="32380"/>
              </a:xfrm>
            </p:grpSpPr>
            <p:sp>
              <p:nvSpPr>
                <p:cNvPr id="4522" name="Google Shape;4522;p12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2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121"/>
              <p:cNvGrpSpPr/>
              <p:nvPr/>
            </p:nvGrpSpPr>
            <p:grpSpPr>
              <a:xfrm>
                <a:off x="3632509" y="3274438"/>
                <a:ext cx="37783" cy="32357"/>
                <a:chOff x="3632509" y="3274438"/>
                <a:chExt cx="37783" cy="32357"/>
              </a:xfrm>
            </p:grpSpPr>
            <p:sp>
              <p:nvSpPr>
                <p:cNvPr id="4525" name="Google Shape;4525;p12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121"/>
              <p:cNvGrpSpPr/>
              <p:nvPr/>
            </p:nvGrpSpPr>
            <p:grpSpPr>
              <a:xfrm>
                <a:off x="3906424" y="3297561"/>
                <a:ext cx="37776" cy="32451"/>
                <a:chOff x="3906424" y="3297561"/>
                <a:chExt cx="37776" cy="32451"/>
              </a:xfrm>
            </p:grpSpPr>
            <p:sp>
              <p:nvSpPr>
                <p:cNvPr id="4528" name="Google Shape;4528;p12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121"/>
              <p:cNvGrpSpPr/>
              <p:nvPr/>
            </p:nvGrpSpPr>
            <p:grpSpPr>
              <a:xfrm>
                <a:off x="3866084" y="3412107"/>
                <a:ext cx="37776" cy="32357"/>
                <a:chOff x="3866084" y="3412107"/>
                <a:chExt cx="37776" cy="32357"/>
              </a:xfrm>
            </p:grpSpPr>
            <p:sp>
              <p:nvSpPr>
                <p:cNvPr id="4531" name="Google Shape;4531;p12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2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121"/>
              <p:cNvGrpSpPr/>
              <p:nvPr/>
            </p:nvGrpSpPr>
            <p:grpSpPr>
              <a:xfrm>
                <a:off x="4023919" y="3766409"/>
                <a:ext cx="37783" cy="32357"/>
                <a:chOff x="4023919" y="3766409"/>
                <a:chExt cx="37783" cy="32357"/>
              </a:xfrm>
            </p:grpSpPr>
            <p:sp>
              <p:nvSpPr>
                <p:cNvPr id="4534" name="Google Shape;4534;p12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121"/>
              <p:cNvGrpSpPr/>
              <p:nvPr/>
            </p:nvGrpSpPr>
            <p:grpSpPr>
              <a:xfrm>
                <a:off x="3973882" y="3779449"/>
                <a:ext cx="37776" cy="32357"/>
                <a:chOff x="3973882" y="3779449"/>
                <a:chExt cx="37776" cy="32357"/>
              </a:xfrm>
            </p:grpSpPr>
            <p:sp>
              <p:nvSpPr>
                <p:cNvPr id="4537" name="Google Shape;4537;p12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2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121"/>
              <p:cNvGrpSpPr/>
              <p:nvPr/>
            </p:nvGrpSpPr>
            <p:grpSpPr>
              <a:xfrm>
                <a:off x="4073398" y="3838028"/>
                <a:ext cx="37776" cy="32380"/>
                <a:chOff x="4073398" y="3838028"/>
                <a:chExt cx="37776" cy="32380"/>
              </a:xfrm>
            </p:grpSpPr>
            <p:sp>
              <p:nvSpPr>
                <p:cNvPr id="4540" name="Google Shape;4540;p12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2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121"/>
              <p:cNvGrpSpPr/>
              <p:nvPr/>
            </p:nvGrpSpPr>
            <p:grpSpPr>
              <a:xfrm>
                <a:off x="4342672" y="4144496"/>
                <a:ext cx="37752" cy="32364"/>
                <a:chOff x="4342672" y="4144496"/>
                <a:chExt cx="37752" cy="32364"/>
              </a:xfrm>
            </p:grpSpPr>
            <p:sp>
              <p:nvSpPr>
                <p:cNvPr id="4543" name="Google Shape;4543;p12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2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121"/>
              <p:cNvGrpSpPr/>
              <p:nvPr/>
            </p:nvGrpSpPr>
            <p:grpSpPr>
              <a:xfrm>
                <a:off x="4406386" y="4056872"/>
                <a:ext cx="37783" cy="32364"/>
                <a:chOff x="4406386" y="4056872"/>
                <a:chExt cx="37783" cy="32364"/>
              </a:xfrm>
            </p:grpSpPr>
            <p:sp>
              <p:nvSpPr>
                <p:cNvPr id="4546" name="Google Shape;4546;p12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2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121"/>
              <p:cNvGrpSpPr/>
              <p:nvPr/>
            </p:nvGrpSpPr>
            <p:grpSpPr>
              <a:xfrm>
                <a:off x="4284416" y="4245254"/>
                <a:ext cx="37783" cy="32357"/>
                <a:chOff x="4284416" y="4245254"/>
                <a:chExt cx="37783" cy="32357"/>
              </a:xfrm>
            </p:grpSpPr>
            <p:sp>
              <p:nvSpPr>
                <p:cNvPr id="4549" name="Google Shape;4549;p12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2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121"/>
              <p:cNvGrpSpPr/>
              <p:nvPr/>
            </p:nvGrpSpPr>
            <p:grpSpPr>
              <a:xfrm>
                <a:off x="4219057" y="4331258"/>
                <a:ext cx="37776" cy="32364"/>
                <a:chOff x="4219057" y="4331258"/>
                <a:chExt cx="37776" cy="32364"/>
              </a:xfrm>
            </p:grpSpPr>
            <p:sp>
              <p:nvSpPr>
                <p:cNvPr id="4552" name="Google Shape;4552;p12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2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121"/>
              <p:cNvGrpSpPr/>
              <p:nvPr/>
            </p:nvGrpSpPr>
            <p:grpSpPr>
              <a:xfrm>
                <a:off x="4204122" y="4141688"/>
                <a:ext cx="33497" cy="28699"/>
                <a:chOff x="4204122" y="4141688"/>
                <a:chExt cx="33497" cy="28699"/>
              </a:xfrm>
            </p:grpSpPr>
            <p:sp>
              <p:nvSpPr>
                <p:cNvPr id="4555" name="Google Shape;4555;p12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2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121"/>
              <p:cNvGrpSpPr/>
              <p:nvPr/>
            </p:nvGrpSpPr>
            <p:grpSpPr>
              <a:xfrm>
                <a:off x="4301546" y="4003869"/>
                <a:ext cx="38916" cy="33324"/>
                <a:chOff x="4301546" y="4003869"/>
                <a:chExt cx="38916" cy="33324"/>
              </a:xfrm>
            </p:grpSpPr>
            <p:sp>
              <p:nvSpPr>
                <p:cNvPr id="4558" name="Google Shape;4558;p12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2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121"/>
              <p:cNvGrpSpPr/>
              <p:nvPr/>
            </p:nvGrpSpPr>
            <p:grpSpPr>
              <a:xfrm>
                <a:off x="4210681" y="3924669"/>
                <a:ext cx="36549" cy="31366"/>
                <a:chOff x="4210681" y="3924669"/>
                <a:chExt cx="36549" cy="31366"/>
              </a:xfrm>
            </p:grpSpPr>
            <p:sp>
              <p:nvSpPr>
                <p:cNvPr id="4561" name="Google Shape;4561;p12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2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121"/>
              <p:cNvGrpSpPr/>
              <p:nvPr/>
            </p:nvGrpSpPr>
            <p:grpSpPr>
              <a:xfrm>
                <a:off x="3987771" y="3628874"/>
                <a:ext cx="31499" cy="26993"/>
                <a:chOff x="3987771" y="3628874"/>
                <a:chExt cx="31499" cy="26993"/>
              </a:xfrm>
            </p:grpSpPr>
            <p:sp>
              <p:nvSpPr>
                <p:cNvPr id="4564" name="Google Shape;4564;p12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2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121"/>
              <p:cNvGrpSpPr/>
              <p:nvPr/>
            </p:nvGrpSpPr>
            <p:grpSpPr>
              <a:xfrm>
                <a:off x="4087382" y="3775674"/>
                <a:ext cx="31405" cy="26898"/>
                <a:chOff x="4087382" y="3775674"/>
                <a:chExt cx="31405" cy="26898"/>
              </a:xfrm>
            </p:grpSpPr>
            <p:sp>
              <p:nvSpPr>
                <p:cNvPr id="4567" name="Google Shape;4567;p12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121"/>
              <p:cNvGrpSpPr/>
              <p:nvPr/>
            </p:nvGrpSpPr>
            <p:grpSpPr>
              <a:xfrm>
                <a:off x="4118873" y="3856637"/>
                <a:ext cx="31405" cy="26906"/>
                <a:chOff x="4118873" y="3856637"/>
                <a:chExt cx="31405" cy="26906"/>
              </a:xfrm>
            </p:grpSpPr>
            <p:sp>
              <p:nvSpPr>
                <p:cNvPr id="4570" name="Google Shape;4570;p12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2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121"/>
              <p:cNvGrpSpPr/>
              <p:nvPr/>
            </p:nvGrpSpPr>
            <p:grpSpPr>
              <a:xfrm>
                <a:off x="4168541" y="3639523"/>
                <a:ext cx="31499" cy="26906"/>
                <a:chOff x="4168541" y="3639523"/>
                <a:chExt cx="31499" cy="26906"/>
              </a:xfrm>
            </p:grpSpPr>
            <p:sp>
              <p:nvSpPr>
                <p:cNvPr id="4573" name="Google Shape;4573;p12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121"/>
              <p:cNvGrpSpPr/>
              <p:nvPr/>
            </p:nvGrpSpPr>
            <p:grpSpPr>
              <a:xfrm>
                <a:off x="3965789" y="3393545"/>
                <a:ext cx="31405" cy="26945"/>
                <a:chOff x="3965789" y="3393545"/>
                <a:chExt cx="31405" cy="26945"/>
              </a:xfrm>
            </p:grpSpPr>
            <p:sp>
              <p:nvSpPr>
                <p:cNvPr id="4576" name="Google Shape;4576;p12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121"/>
              <p:cNvGrpSpPr/>
              <p:nvPr/>
            </p:nvGrpSpPr>
            <p:grpSpPr>
              <a:xfrm>
                <a:off x="3925166" y="3491008"/>
                <a:ext cx="31405" cy="27001"/>
                <a:chOff x="3925166" y="3491008"/>
                <a:chExt cx="31405" cy="27001"/>
              </a:xfrm>
            </p:grpSpPr>
            <p:sp>
              <p:nvSpPr>
                <p:cNvPr id="4579" name="Google Shape;4579;p12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121"/>
              <p:cNvGrpSpPr/>
              <p:nvPr/>
            </p:nvGrpSpPr>
            <p:grpSpPr>
              <a:xfrm>
                <a:off x="3682845" y="3340976"/>
                <a:ext cx="31397" cy="26898"/>
                <a:chOff x="3682845" y="3340976"/>
                <a:chExt cx="31397" cy="26898"/>
              </a:xfrm>
            </p:grpSpPr>
            <p:sp>
              <p:nvSpPr>
                <p:cNvPr id="4582" name="Google Shape;4582;p12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2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121"/>
              <p:cNvGrpSpPr/>
              <p:nvPr/>
            </p:nvGrpSpPr>
            <p:grpSpPr>
              <a:xfrm>
                <a:off x="3795393" y="3353725"/>
                <a:ext cx="31499" cy="26993"/>
                <a:chOff x="3795393" y="3353725"/>
                <a:chExt cx="31499" cy="26993"/>
              </a:xfrm>
            </p:grpSpPr>
            <p:sp>
              <p:nvSpPr>
                <p:cNvPr id="4585" name="Google Shape;4585;p12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121"/>
              <p:cNvGrpSpPr/>
              <p:nvPr/>
            </p:nvGrpSpPr>
            <p:grpSpPr>
              <a:xfrm>
                <a:off x="4176909" y="4363221"/>
                <a:ext cx="38924" cy="33316"/>
                <a:chOff x="4176909" y="4363221"/>
                <a:chExt cx="38924" cy="33316"/>
              </a:xfrm>
            </p:grpSpPr>
            <p:sp>
              <p:nvSpPr>
                <p:cNvPr id="4588" name="Google Shape;4588;p12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2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121"/>
              <p:cNvGrpSpPr/>
              <p:nvPr/>
            </p:nvGrpSpPr>
            <p:grpSpPr>
              <a:xfrm>
                <a:off x="4226191" y="4007660"/>
                <a:ext cx="33560" cy="28770"/>
                <a:chOff x="4226191" y="4007660"/>
                <a:chExt cx="33560" cy="28770"/>
              </a:xfrm>
            </p:grpSpPr>
            <p:sp>
              <p:nvSpPr>
                <p:cNvPr id="4591" name="Google Shape;4591;p12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121"/>
              <p:cNvGrpSpPr/>
              <p:nvPr/>
            </p:nvGrpSpPr>
            <p:grpSpPr>
              <a:xfrm>
                <a:off x="3597785" y="3377045"/>
                <a:ext cx="33591" cy="28699"/>
                <a:chOff x="3597785" y="3377045"/>
                <a:chExt cx="33591" cy="28699"/>
              </a:xfrm>
            </p:grpSpPr>
            <p:sp>
              <p:nvSpPr>
                <p:cNvPr id="4594" name="Google Shape;4594;p12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121"/>
              <p:cNvGrpSpPr/>
              <p:nvPr/>
            </p:nvGrpSpPr>
            <p:grpSpPr>
              <a:xfrm>
                <a:off x="3887870" y="3669796"/>
                <a:ext cx="33591" cy="28692"/>
                <a:chOff x="3887870" y="3669796"/>
                <a:chExt cx="33591" cy="28692"/>
              </a:xfrm>
            </p:grpSpPr>
            <p:sp>
              <p:nvSpPr>
                <p:cNvPr id="4597" name="Google Shape;4597;p12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2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121"/>
              <p:cNvGrpSpPr/>
              <p:nvPr/>
            </p:nvGrpSpPr>
            <p:grpSpPr>
              <a:xfrm>
                <a:off x="3818320" y="3481625"/>
                <a:ext cx="33497" cy="28770"/>
                <a:chOff x="3818320" y="3481625"/>
                <a:chExt cx="33497" cy="28770"/>
              </a:xfrm>
            </p:grpSpPr>
            <p:sp>
              <p:nvSpPr>
                <p:cNvPr id="4600" name="Google Shape;4600;p12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121"/>
              <p:cNvGrpSpPr/>
              <p:nvPr/>
            </p:nvGrpSpPr>
            <p:grpSpPr>
              <a:xfrm>
                <a:off x="4278139" y="4120948"/>
                <a:ext cx="37492" cy="32129"/>
                <a:chOff x="4278139" y="4120948"/>
                <a:chExt cx="37492" cy="32129"/>
              </a:xfrm>
            </p:grpSpPr>
            <p:sp>
              <p:nvSpPr>
                <p:cNvPr id="4603" name="Google Shape;4603;p12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2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121"/>
              <p:cNvGrpSpPr/>
              <p:nvPr/>
            </p:nvGrpSpPr>
            <p:grpSpPr>
              <a:xfrm>
                <a:off x="4419898" y="3977388"/>
                <a:ext cx="33497" cy="28692"/>
                <a:chOff x="4419898" y="3977388"/>
                <a:chExt cx="33497" cy="28692"/>
              </a:xfrm>
            </p:grpSpPr>
            <p:sp>
              <p:nvSpPr>
                <p:cNvPr id="4606" name="Google Shape;4606;p12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121"/>
              <p:cNvGrpSpPr/>
              <p:nvPr/>
            </p:nvGrpSpPr>
            <p:grpSpPr>
              <a:xfrm>
                <a:off x="4158930" y="4034684"/>
                <a:ext cx="33497" cy="28762"/>
                <a:chOff x="4158930" y="4034684"/>
                <a:chExt cx="33497" cy="28762"/>
              </a:xfrm>
            </p:grpSpPr>
            <p:sp>
              <p:nvSpPr>
                <p:cNvPr id="4609" name="Google Shape;4609;p12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2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121"/>
              <p:cNvGrpSpPr/>
              <p:nvPr/>
            </p:nvGrpSpPr>
            <p:grpSpPr>
              <a:xfrm>
                <a:off x="4134949" y="3957049"/>
                <a:ext cx="33497" cy="28770"/>
                <a:chOff x="4134949" y="3957049"/>
                <a:chExt cx="33497" cy="28770"/>
              </a:xfrm>
            </p:grpSpPr>
            <p:sp>
              <p:nvSpPr>
                <p:cNvPr id="4612" name="Google Shape;4612;p12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2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121"/>
              <p:cNvGrpSpPr/>
              <p:nvPr/>
            </p:nvGrpSpPr>
            <p:grpSpPr>
              <a:xfrm>
                <a:off x="4193653" y="4184403"/>
                <a:ext cx="43580" cy="37264"/>
                <a:chOff x="4193653" y="4184403"/>
                <a:chExt cx="43580" cy="37264"/>
              </a:xfrm>
            </p:grpSpPr>
            <p:sp>
              <p:nvSpPr>
                <p:cNvPr id="4615" name="Google Shape;4615;p12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2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121"/>
              <p:cNvGrpSpPr/>
              <p:nvPr/>
            </p:nvGrpSpPr>
            <p:grpSpPr>
              <a:xfrm>
                <a:off x="4343600" y="3943844"/>
                <a:ext cx="43580" cy="37312"/>
                <a:chOff x="4343600" y="3943844"/>
                <a:chExt cx="43580" cy="37312"/>
              </a:xfrm>
            </p:grpSpPr>
            <p:sp>
              <p:nvSpPr>
                <p:cNvPr id="4618" name="Google Shape;4618;p12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2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121"/>
              <p:cNvGrpSpPr/>
              <p:nvPr/>
            </p:nvGrpSpPr>
            <p:grpSpPr>
              <a:xfrm>
                <a:off x="4172339" y="3381693"/>
                <a:ext cx="31499" cy="27001"/>
                <a:chOff x="4172339" y="3381693"/>
                <a:chExt cx="31499" cy="27001"/>
              </a:xfrm>
            </p:grpSpPr>
            <p:sp>
              <p:nvSpPr>
                <p:cNvPr id="4621" name="Google Shape;4621;p12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2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26"/>
        <p:cNvGrpSpPr/>
        <p:nvPr/>
      </p:nvGrpSpPr>
      <p:grpSpPr>
        <a:xfrm>
          <a:off x="0" y="0"/>
          <a:ext cx="0" cy="0"/>
          <a:chOff x="0" y="0"/>
          <a:chExt cx="0" cy="0"/>
        </a:xfrm>
      </p:grpSpPr>
      <p:grpSp>
        <p:nvGrpSpPr>
          <p:cNvPr id="4627" name="Google Shape;4627;p122"/>
          <p:cNvGrpSpPr/>
          <p:nvPr/>
        </p:nvGrpSpPr>
        <p:grpSpPr>
          <a:xfrm>
            <a:off x="729274" y="1175734"/>
            <a:ext cx="2507799" cy="206239"/>
            <a:chOff x="106648" y="895722"/>
            <a:chExt cx="4481413" cy="374300"/>
          </a:xfrm>
        </p:grpSpPr>
        <p:grpSp>
          <p:nvGrpSpPr>
            <p:cNvPr id="4628" name="Google Shape;4628;p122"/>
            <p:cNvGrpSpPr/>
            <p:nvPr/>
          </p:nvGrpSpPr>
          <p:grpSpPr>
            <a:xfrm>
              <a:off x="2233276" y="895722"/>
              <a:ext cx="1082667" cy="223591"/>
              <a:chOff x="4808316" y="2800065"/>
              <a:chExt cx="1999386" cy="412910"/>
            </a:xfrm>
          </p:grpSpPr>
          <p:sp>
            <p:nvSpPr>
              <p:cNvPr id="4629" name="Google Shape;4629;p12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0" name="Google Shape;4630;p122"/>
              <p:cNvGrpSpPr/>
              <p:nvPr/>
            </p:nvGrpSpPr>
            <p:grpSpPr>
              <a:xfrm>
                <a:off x="4808316" y="2800065"/>
                <a:ext cx="92400" cy="411825"/>
                <a:chOff x="845575" y="2563700"/>
                <a:chExt cx="92400" cy="411825"/>
              </a:xfrm>
            </p:grpSpPr>
            <p:cxnSp>
              <p:nvCxnSpPr>
                <p:cNvPr id="4631" name="Google Shape;4631;p12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32" name="Google Shape;4632;p12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3" name="Google Shape;4633;p122"/>
            <p:cNvGrpSpPr/>
            <p:nvPr/>
          </p:nvGrpSpPr>
          <p:grpSpPr>
            <a:xfrm>
              <a:off x="106648" y="895722"/>
              <a:ext cx="1088401" cy="223591"/>
              <a:chOff x="881025" y="2800065"/>
              <a:chExt cx="2009975" cy="412910"/>
            </a:xfrm>
          </p:grpSpPr>
          <p:sp>
            <p:nvSpPr>
              <p:cNvPr id="4634" name="Google Shape;4634;p12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122"/>
              <p:cNvGrpSpPr/>
              <p:nvPr/>
            </p:nvGrpSpPr>
            <p:grpSpPr>
              <a:xfrm>
                <a:off x="881025" y="2800065"/>
                <a:ext cx="92400" cy="411825"/>
                <a:chOff x="845575" y="2563700"/>
                <a:chExt cx="92400" cy="411825"/>
              </a:xfrm>
            </p:grpSpPr>
            <p:cxnSp>
              <p:nvCxnSpPr>
                <p:cNvPr id="4636" name="Google Shape;4636;p12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37" name="Google Shape;4637;p12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8" name="Google Shape;4638;p122"/>
            <p:cNvGrpSpPr/>
            <p:nvPr/>
          </p:nvGrpSpPr>
          <p:grpSpPr>
            <a:xfrm>
              <a:off x="1172346" y="1047018"/>
              <a:ext cx="1083151" cy="223003"/>
              <a:chOff x="2849073" y="3079467"/>
              <a:chExt cx="2000279" cy="411825"/>
            </a:xfrm>
          </p:grpSpPr>
          <p:sp>
            <p:nvSpPr>
              <p:cNvPr id="4639" name="Google Shape;4639;p12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122"/>
              <p:cNvGrpSpPr/>
              <p:nvPr/>
            </p:nvGrpSpPr>
            <p:grpSpPr>
              <a:xfrm rot="10800000">
                <a:off x="2849073" y="3079467"/>
                <a:ext cx="92400" cy="411825"/>
                <a:chOff x="2070100" y="2563700"/>
                <a:chExt cx="92400" cy="411825"/>
              </a:xfrm>
            </p:grpSpPr>
            <p:cxnSp>
              <p:nvCxnSpPr>
                <p:cNvPr id="4641" name="Google Shape;4641;p12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42" name="Google Shape;4642;p12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122"/>
            <p:cNvGrpSpPr/>
            <p:nvPr/>
          </p:nvGrpSpPr>
          <p:grpSpPr>
            <a:xfrm>
              <a:off x="3290132" y="1047018"/>
              <a:ext cx="1297929" cy="223003"/>
              <a:chOff x="6760035" y="3079467"/>
              <a:chExt cx="2396914" cy="411825"/>
            </a:xfrm>
          </p:grpSpPr>
          <p:sp>
            <p:nvSpPr>
              <p:cNvPr id="4644" name="Google Shape;4644;p12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5" name="Google Shape;4645;p122"/>
              <p:cNvGrpSpPr/>
              <p:nvPr/>
            </p:nvGrpSpPr>
            <p:grpSpPr>
              <a:xfrm rot="10800000">
                <a:off x="6760035" y="3079467"/>
                <a:ext cx="92400" cy="411825"/>
                <a:chOff x="2070100" y="2563700"/>
                <a:chExt cx="92400" cy="411825"/>
              </a:xfrm>
            </p:grpSpPr>
            <p:cxnSp>
              <p:nvCxnSpPr>
                <p:cNvPr id="4646" name="Google Shape;4646;p12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47" name="Google Shape;4647;p12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8" name="Google Shape;4648;p122"/>
          <p:cNvGrpSpPr/>
          <p:nvPr/>
        </p:nvGrpSpPr>
        <p:grpSpPr>
          <a:xfrm>
            <a:off x="2147036" y="3575105"/>
            <a:ext cx="1086701" cy="799429"/>
            <a:chOff x="2183288" y="3555572"/>
            <a:chExt cx="1136241" cy="835873"/>
          </a:xfrm>
        </p:grpSpPr>
        <p:sp>
          <p:nvSpPr>
            <p:cNvPr id="4649" name="Google Shape;4649;p12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0" name="Google Shape;4650;p122"/>
            <p:cNvGrpSpPr/>
            <p:nvPr/>
          </p:nvGrpSpPr>
          <p:grpSpPr>
            <a:xfrm>
              <a:off x="2205895" y="3637269"/>
              <a:ext cx="1089848" cy="724993"/>
              <a:chOff x="2205895" y="3637269"/>
              <a:chExt cx="1089848" cy="724993"/>
            </a:xfrm>
          </p:grpSpPr>
          <p:sp>
            <p:nvSpPr>
              <p:cNvPr id="4651" name="Google Shape;4651;p12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2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2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2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2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2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7" name="Google Shape;4657;p12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8" name="Google Shape;4658;p12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59" name="Google Shape;4659;p122"/>
            <p:cNvGrpSpPr/>
            <p:nvPr/>
          </p:nvGrpSpPr>
          <p:grpSpPr>
            <a:xfrm>
              <a:off x="3173850" y="3779426"/>
              <a:ext cx="145679" cy="70048"/>
              <a:chOff x="3173850" y="3779426"/>
              <a:chExt cx="145679" cy="70048"/>
            </a:xfrm>
          </p:grpSpPr>
          <p:cxnSp>
            <p:nvCxnSpPr>
              <p:cNvPr id="4660" name="Google Shape;4660;p12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61" name="Google Shape;4661;p12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22"/>
            <p:cNvGrpSpPr/>
            <p:nvPr/>
          </p:nvGrpSpPr>
          <p:grpSpPr>
            <a:xfrm>
              <a:off x="2183288" y="4139483"/>
              <a:ext cx="145133" cy="70048"/>
              <a:chOff x="2183288" y="4139483"/>
              <a:chExt cx="145133" cy="70048"/>
            </a:xfrm>
          </p:grpSpPr>
          <p:cxnSp>
            <p:nvCxnSpPr>
              <p:cNvPr id="4663" name="Google Shape;4663;p12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64" name="Google Shape;4664;p12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12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6" name="Google Shape;4666;p12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67" name="Google Shape;4667;p122"/>
            <p:cNvGrpSpPr/>
            <p:nvPr/>
          </p:nvGrpSpPr>
          <p:grpSpPr>
            <a:xfrm>
              <a:off x="2943836" y="4268886"/>
              <a:ext cx="60717" cy="122559"/>
              <a:chOff x="2943836" y="4268886"/>
              <a:chExt cx="60717" cy="122559"/>
            </a:xfrm>
          </p:grpSpPr>
          <p:sp>
            <p:nvSpPr>
              <p:cNvPr id="4668" name="Google Shape;4668;p12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9" name="Google Shape;4669;p12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70" name="Google Shape;4670;p122"/>
          <p:cNvGrpSpPr/>
          <p:nvPr/>
        </p:nvGrpSpPr>
        <p:grpSpPr>
          <a:xfrm>
            <a:off x="3409981" y="1496104"/>
            <a:ext cx="1675870" cy="758251"/>
            <a:chOff x="3530532" y="1496185"/>
            <a:chExt cx="1562000" cy="706730"/>
          </a:xfrm>
        </p:grpSpPr>
        <p:cxnSp>
          <p:nvCxnSpPr>
            <p:cNvPr id="4671" name="Google Shape;4671;p12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72" name="Google Shape;4672;p122"/>
            <p:cNvGrpSpPr/>
            <p:nvPr/>
          </p:nvGrpSpPr>
          <p:grpSpPr>
            <a:xfrm>
              <a:off x="3530532" y="1496185"/>
              <a:ext cx="323430" cy="463587"/>
              <a:chOff x="3530532" y="1496185"/>
              <a:chExt cx="323430" cy="463587"/>
            </a:xfrm>
          </p:grpSpPr>
          <p:grpSp>
            <p:nvGrpSpPr>
              <p:cNvPr id="4673" name="Google Shape;4673;p122"/>
              <p:cNvGrpSpPr/>
              <p:nvPr/>
            </p:nvGrpSpPr>
            <p:grpSpPr>
              <a:xfrm>
                <a:off x="3567462" y="1496185"/>
                <a:ext cx="286500" cy="361376"/>
                <a:chOff x="3567462" y="1496185"/>
                <a:chExt cx="286500" cy="361376"/>
              </a:xfrm>
            </p:grpSpPr>
            <p:cxnSp>
              <p:nvCxnSpPr>
                <p:cNvPr id="4674" name="Google Shape;4674;p12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75" name="Google Shape;4675;p12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12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22"/>
            <p:cNvGrpSpPr/>
            <p:nvPr/>
          </p:nvGrpSpPr>
          <p:grpSpPr>
            <a:xfrm>
              <a:off x="3891569" y="1779209"/>
              <a:ext cx="323945" cy="423706"/>
              <a:chOff x="3891569" y="1779209"/>
              <a:chExt cx="323945" cy="423706"/>
            </a:xfrm>
          </p:grpSpPr>
          <p:grpSp>
            <p:nvGrpSpPr>
              <p:cNvPr id="4678" name="Google Shape;4678;p122"/>
              <p:cNvGrpSpPr/>
              <p:nvPr/>
            </p:nvGrpSpPr>
            <p:grpSpPr>
              <a:xfrm>
                <a:off x="3929014" y="1881638"/>
                <a:ext cx="286500" cy="321278"/>
                <a:chOff x="3929014" y="1881638"/>
                <a:chExt cx="286500" cy="321278"/>
              </a:xfrm>
            </p:grpSpPr>
            <p:cxnSp>
              <p:nvCxnSpPr>
                <p:cNvPr id="4679" name="Google Shape;4679;p12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80" name="Google Shape;4680;p12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12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22"/>
            <p:cNvGrpSpPr/>
            <p:nvPr/>
          </p:nvGrpSpPr>
          <p:grpSpPr>
            <a:xfrm>
              <a:off x="4252606" y="1496185"/>
              <a:ext cx="324721" cy="463587"/>
              <a:chOff x="4252606" y="1496185"/>
              <a:chExt cx="324721" cy="463587"/>
            </a:xfrm>
          </p:grpSpPr>
          <p:grpSp>
            <p:nvGrpSpPr>
              <p:cNvPr id="4683" name="Google Shape;4683;p122"/>
              <p:cNvGrpSpPr/>
              <p:nvPr/>
            </p:nvGrpSpPr>
            <p:grpSpPr>
              <a:xfrm>
                <a:off x="4290828" y="1496185"/>
                <a:ext cx="286500" cy="361376"/>
                <a:chOff x="4290828" y="1496185"/>
                <a:chExt cx="286500" cy="361376"/>
              </a:xfrm>
            </p:grpSpPr>
            <p:cxnSp>
              <p:nvCxnSpPr>
                <p:cNvPr id="4684" name="Google Shape;4684;p12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85" name="Google Shape;4685;p12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6" name="Google Shape;4686;p12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122"/>
            <p:cNvGrpSpPr/>
            <p:nvPr/>
          </p:nvGrpSpPr>
          <p:grpSpPr>
            <a:xfrm>
              <a:off x="4613643" y="1763716"/>
              <a:ext cx="325308" cy="439200"/>
              <a:chOff x="4613643" y="1763716"/>
              <a:chExt cx="325308" cy="439200"/>
            </a:xfrm>
          </p:grpSpPr>
          <p:grpSp>
            <p:nvGrpSpPr>
              <p:cNvPr id="4688" name="Google Shape;4688;p122"/>
              <p:cNvGrpSpPr/>
              <p:nvPr/>
            </p:nvGrpSpPr>
            <p:grpSpPr>
              <a:xfrm>
                <a:off x="4652451" y="1879538"/>
                <a:ext cx="286500" cy="323378"/>
                <a:chOff x="4652451" y="1879538"/>
                <a:chExt cx="286500" cy="323378"/>
              </a:xfrm>
            </p:grpSpPr>
            <p:cxnSp>
              <p:nvCxnSpPr>
                <p:cNvPr id="4689" name="Google Shape;4689;p12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90" name="Google Shape;4690;p12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12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122"/>
          <p:cNvGrpSpPr/>
          <p:nvPr/>
        </p:nvGrpSpPr>
        <p:grpSpPr>
          <a:xfrm>
            <a:off x="3421841" y="2349730"/>
            <a:ext cx="1652173" cy="391517"/>
            <a:chOff x="3512551" y="2358270"/>
            <a:chExt cx="1597383" cy="378533"/>
          </a:xfrm>
        </p:grpSpPr>
        <p:cxnSp>
          <p:nvCxnSpPr>
            <p:cNvPr id="4693" name="Google Shape;4693;p122"/>
            <p:cNvCxnSpPr>
              <a:stCxn id="4694" idx="6"/>
              <a:endCxn id="46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96" name="Google Shape;4696;p122"/>
            <p:cNvGrpSpPr/>
            <p:nvPr/>
          </p:nvGrpSpPr>
          <p:grpSpPr>
            <a:xfrm>
              <a:off x="3512551" y="2358270"/>
              <a:ext cx="225647" cy="307714"/>
              <a:chOff x="2182679" y="2004714"/>
              <a:chExt cx="792300" cy="1080458"/>
            </a:xfrm>
          </p:grpSpPr>
          <p:cxnSp>
            <p:nvCxnSpPr>
              <p:cNvPr id="4697" name="Google Shape;4697;p122"/>
              <p:cNvCxnSpPr>
                <a:stCxn id="46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94" name="Google Shape;4694;p12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2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122"/>
            <p:cNvGrpSpPr/>
            <p:nvPr/>
          </p:nvGrpSpPr>
          <p:grpSpPr>
            <a:xfrm>
              <a:off x="3969644" y="2440153"/>
              <a:ext cx="225853" cy="296651"/>
              <a:chOff x="3775710" y="1729289"/>
              <a:chExt cx="136500" cy="179289"/>
            </a:xfrm>
          </p:grpSpPr>
          <p:cxnSp>
            <p:nvCxnSpPr>
              <p:cNvPr id="4700" name="Google Shape;4700;p12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01" name="Google Shape;4701;p12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2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22"/>
            <p:cNvGrpSpPr/>
            <p:nvPr/>
          </p:nvGrpSpPr>
          <p:grpSpPr>
            <a:xfrm>
              <a:off x="4427051" y="2358270"/>
              <a:ext cx="225647" cy="307714"/>
              <a:chOff x="5393704" y="2004714"/>
              <a:chExt cx="792300" cy="1080458"/>
            </a:xfrm>
          </p:grpSpPr>
          <p:cxnSp>
            <p:nvCxnSpPr>
              <p:cNvPr id="4704" name="Google Shape;4704;p122"/>
              <p:cNvCxnSpPr>
                <a:stCxn id="47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06" name="Google Shape;4706;p12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122"/>
            <p:cNvGrpSpPr/>
            <p:nvPr/>
          </p:nvGrpSpPr>
          <p:grpSpPr>
            <a:xfrm>
              <a:off x="4884287" y="2440252"/>
              <a:ext cx="225647" cy="296532"/>
              <a:chOff x="6999166" y="2292572"/>
              <a:chExt cx="792300" cy="1041192"/>
            </a:xfrm>
          </p:grpSpPr>
          <p:cxnSp>
            <p:nvCxnSpPr>
              <p:cNvPr id="4708" name="Google Shape;4708;p12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95" name="Google Shape;4695;p12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2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0" name="Google Shape;4710;p122"/>
          <p:cNvGrpSpPr/>
          <p:nvPr/>
        </p:nvGrpSpPr>
        <p:grpSpPr>
          <a:xfrm>
            <a:off x="6842649" y="1185930"/>
            <a:ext cx="1581844" cy="732818"/>
            <a:chOff x="634175" y="2986275"/>
            <a:chExt cx="3147949" cy="1458344"/>
          </a:xfrm>
        </p:grpSpPr>
        <p:cxnSp>
          <p:nvCxnSpPr>
            <p:cNvPr id="4711" name="Google Shape;4711;p122"/>
            <p:cNvCxnSpPr>
              <a:stCxn id="4712" idx="4"/>
              <a:endCxn id="47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714" name="Google Shape;4714;p122"/>
            <p:cNvCxnSpPr>
              <a:stCxn id="4713" idx="0"/>
              <a:endCxn id="47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16" name="Google Shape;4716;p122"/>
            <p:cNvCxnSpPr>
              <a:stCxn id="4715" idx="4"/>
              <a:endCxn id="47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18" name="Google Shape;4718;p122"/>
            <p:cNvCxnSpPr>
              <a:stCxn id="4717" idx="0"/>
              <a:endCxn id="47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719" name="Google Shape;4719;p12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15" name="Google Shape;4715;p12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12" name="Google Shape;4712;p12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17" name="Google Shape;4717;p12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13" name="Google Shape;4713;p12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720" name="Google Shape;4720;p122"/>
          <p:cNvGrpSpPr/>
          <p:nvPr/>
        </p:nvGrpSpPr>
        <p:grpSpPr>
          <a:xfrm>
            <a:off x="3410364" y="2880240"/>
            <a:ext cx="1675128" cy="313674"/>
            <a:chOff x="998425" y="1182125"/>
            <a:chExt cx="1065400" cy="199500"/>
          </a:xfrm>
        </p:grpSpPr>
        <p:sp>
          <p:nvSpPr>
            <p:cNvPr id="4721" name="Google Shape;4721;p12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2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2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122"/>
          <p:cNvGrpSpPr/>
          <p:nvPr/>
        </p:nvGrpSpPr>
        <p:grpSpPr>
          <a:xfrm>
            <a:off x="3410363" y="3836206"/>
            <a:ext cx="1675129" cy="525345"/>
            <a:chOff x="5194708" y="3484366"/>
            <a:chExt cx="3148148" cy="987304"/>
          </a:xfrm>
        </p:grpSpPr>
        <p:grpSp>
          <p:nvGrpSpPr>
            <p:cNvPr id="4727" name="Google Shape;4727;p122"/>
            <p:cNvGrpSpPr/>
            <p:nvPr/>
          </p:nvGrpSpPr>
          <p:grpSpPr>
            <a:xfrm>
              <a:off x="7531521" y="3484366"/>
              <a:ext cx="811335" cy="987304"/>
              <a:chOff x="3379425" y="1617275"/>
              <a:chExt cx="1090650" cy="1327200"/>
            </a:xfrm>
          </p:grpSpPr>
          <p:sp>
            <p:nvSpPr>
              <p:cNvPr id="4728" name="Google Shape;4728;p12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122"/>
            <p:cNvGrpSpPr/>
            <p:nvPr/>
          </p:nvGrpSpPr>
          <p:grpSpPr>
            <a:xfrm>
              <a:off x="6752546" y="3484366"/>
              <a:ext cx="811428" cy="987304"/>
              <a:chOff x="2332275" y="1617275"/>
              <a:chExt cx="1090775" cy="1327200"/>
            </a:xfrm>
          </p:grpSpPr>
          <p:sp>
            <p:nvSpPr>
              <p:cNvPr id="4732" name="Google Shape;4732;p12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122"/>
            <p:cNvGrpSpPr/>
            <p:nvPr/>
          </p:nvGrpSpPr>
          <p:grpSpPr>
            <a:xfrm>
              <a:off x="5973664" y="3484366"/>
              <a:ext cx="811335" cy="987304"/>
              <a:chOff x="1285250" y="1617275"/>
              <a:chExt cx="1090650" cy="1327200"/>
            </a:xfrm>
          </p:grpSpPr>
          <p:sp>
            <p:nvSpPr>
              <p:cNvPr id="4736" name="Google Shape;4736;p12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2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2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22"/>
            <p:cNvGrpSpPr/>
            <p:nvPr/>
          </p:nvGrpSpPr>
          <p:grpSpPr>
            <a:xfrm>
              <a:off x="5194708" y="3484366"/>
              <a:ext cx="811409" cy="987304"/>
              <a:chOff x="238125" y="1617275"/>
              <a:chExt cx="1090750" cy="1327200"/>
            </a:xfrm>
          </p:grpSpPr>
          <p:sp>
            <p:nvSpPr>
              <p:cNvPr id="4740" name="Google Shape;4740;p12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3" name="Google Shape;4743;p122"/>
          <p:cNvGrpSpPr/>
          <p:nvPr/>
        </p:nvGrpSpPr>
        <p:grpSpPr>
          <a:xfrm>
            <a:off x="6844048" y="2482095"/>
            <a:ext cx="1579046" cy="522230"/>
            <a:chOff x="6853641" y="2534077"/>
            <a:chExt cx="1515545" cy="501229"/>
          </a:xfrm>
        </p:grpSpPr>
        <p:grpSp>
          <p:nvGrpSpPr>
            <p:cNvPr id="4744" name="Google Shape;4744;p122"/>
            <p:cNvGrpSpPr/>
            <p:nvPr/>
          </p:nvGrpSpPr>
          <p:grpSpPr>
            <a:xfrm>
              <a:off x="6853641" y="2618923"/>
              <a:ext cx="1515545" cy="324556"/>
              <a:chOff x="6853641" y="2618923"/>
              <a:chExt cx="1515545" cy="324556"/>
            </a:xfrm>
          </p:grpSpPr>
          <p:sp>
            <p:nvSpPr>
              <p:cNvPr id="4745" name="Google Shape;4745;p12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2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0" name="Google Shape;4750;p12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2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2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122"/>
          <p:cNvGrpSpPr/>
          <p:nvPr/>
        </p:nvGrpSpPr>
        <p:grpSpPr>
          <a:xfrm>
            <a:off x="3438940" y="3357136"/>
            <a:ext cx="1617976" cy="346616"/>
            <a:chOff x="1808063" y="4294338"/>
            <a:chExt cx="3370782" cy="721817"/>
          </a:xfrm>
        </p:grpSpPr>
        <p:sp>
          <p:nvSpPr>
            <p:cNvPr id="4756" name="Google Shape;4756;p12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2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2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2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2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2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122"/>
          <p:cNvGrpSpPr/>
          <p:nvPr/>
        </p:nvGrpSpPr>
        <p:grpSpPr>
          <a:xfrm>
            <a:off x="5264936" y="4023886"/>
            <a:ext cx="1417067" cy="350605"/>
            <a:chOff x="4234950" y="2101012"/>
            <a:chExt cx="4219974" cy="1044090"/>
          </a:xfrm>
        </p:grpSpPr>
        <p:sp>
          <p:nvSpPr>
            <p:cNvPr id="4767" name="Google Shape;4767;p12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2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2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2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2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2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2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2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122"/>
          <p:cNvGrpSpPr/>
          <p:nvPr/>
        </p:nvGrpSpPr>
        <p:grpSpPr>
          <a:xfrm>
            <a:off x="6840408" y="2014643"/>
            <a:ext cx="1586327" cy="371557"/>
            <a:chOff x="1247650" y="2075423"/>
            <a:chExt cx="6648477" cy="1557238"/>
          </a:xfrm>
        </p:grpSpPr>
        <p:sp>
          <p:nvSpPr>
            <p:cNvPr id="4784" name="Google Shape;4784;p12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122"/>
          <p:cNvGrpSpPr/>
          <p:nvPr/>
        </p:nvGrpSpPr>
        <p:grpSpPr>
          <a:xfrm>
            <a:off x="5271678" y="1167833"/>
            <a:ext cx="1415601" cy="1648533"/>
            <a:chOff x="1839112" y="2209163"/>
            <a:chExt cx="1918159" cy="2233784"/>
          </a:xfrm>
        </p:grpSpPr>
        <p:sp>
          <p:nvSpPr>
            <p:cNvPr id="4791" name="Google Shape;4791;p12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2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2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4" name="Google Shape;4794;p122"/>
            <p:cNvCxnSpPr>
              <a:stCxn id="4791" idx="6"/>
              <a:endCxn id="47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95" name="Google Shape;4795;p122"/>
            <p:cNvCxnSpPr>
              <a:stCxn id="4792" idx="4"/>
              <a:endCxn id="47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97" name="Google Shape;4797;p122"/>
            <p:cNvCxnSpPr>
              <a:stCxn id="4796" idx="6"/>
              <a:endCxn id="47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98" name="Google Shape;4798;p122"/>
            <p:cNvCxnSpPr>
              <a:stCxn id="4793" idx="4"/>
              <a:endCxn id="47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96" name="Google Shape;4796;p12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1" name="Google Shape;4801;p122"/>
            <p:cNvCxnSpPr>
              <a:endCxn id="48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02" name="Google Shape;4802;p122"/>
          <p:cNvGrpSpPr/>
          <p:nvPr/>
        </p:nvGrpSpPr>
        <p:grpSpPr>
          <a:xfrm>
            <a:off x="3428944" y="1185917"/>
            <a:ext cx="1637968" cy="154942"/>
            <a:chOff x="238125" y="2506075"/>
            <a:chExt cx="7115411" cy="673075"/>
          </a:xfrm>
        </p:grpSpPr>
        <p:sp>
          <p:nvSpPr>
            <p:cNvPr id="4803" name="Google Shape;4803;p12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2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22"/>
          <p:cNvGrpSpPr/>
          <p:nvPr/>
        </p:nvGrpSpPr>
        <p:grpSpPr>
          <a:xfrm>
            <a:off x="1969680" y="1500635"/>
            <a:ext cx="1262932" cy="785408"/>
            <a:chOff x="548861" y="389676"/>
            <a:chExt cx="3843371" cy="2390163"/>
          </a:xfrm>
        </p:grpSpPr>
        <p:cxnSp>
          <p:nvCxnSpPr>
            <p:cNvPr id="4809" name="Google Shape;4809;p12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10" name="Google Shape;4810;p12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11" name="Google Shape;4811;p12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12" name="Google Shape;4812;p12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813" name="Google Shape;4813;p12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814" name="Google Shape;4814;p12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5" name="Google Shape;4815;p12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816" name="Google Shape;4816;p12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2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2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122"/>
          <p:cNvGrpSpPr/>
          <p:nvPr/>
        </p:nvGrpSpPr>
        <p:grpSpPr>
          <a:xfrm>
            <a:off x="757812" y="2607512"/>
            <a:ext cx="1412054" cy="633562"/>
            <a:chOff x="1187400" y="2529299"/>
            <a:chExt cx="6769193" cy="2241903"/>
          </a:xfrm>
        </p:grpSpPr>
        <p:sp>
          <p:nvSpPr>
            <p:cNvPr id="4823" name="Google Shape;4823;p12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24" name="Google Shape;4824;p12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25" name="Google Shape;4825;p12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26" name="Google Shape;4826;p12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27" name="Google Shape;4827;p12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28" name="Google Shape;4828;p12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29" name="Google Shape;4829;p12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30" name="Google Shape;4830;p122"/>
            <p:cNvCxnSpPr>
              <a:stCxn id="4823" idx="2"/>
              <a:endCxn id="48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31" name="Google Shape;4831;p122"/>
            <p:cNvCxnSpPr>
              <a:stCxn id="4825" idx="0"/>
              <a:endCxn id="48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32" name="Google Shape;4832;p122"/>
            <p:cNvCxnSpPr>
              <a:stCxn id="4825" idx="2"/>
              <a:endCxn id="48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33" name="Google Shape;4833;p122"/>
            <p:cNvCxnSpPr>
              <a:stCxn id="4826" idx="0"/>
              <a:endCxn id="48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34" name="Google Shape;4834;p122"/>
            <p:cNvCxnSpPr>
              <a:stCxn id="4824" idx="2"/>
              <a:endCxn id="48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35" name="Google Shape;4835;p122"/>
            <p:cNvCxnSpPr>
              <a:stCxn id="4828" idx="0"/>
              <a:endCxn id="48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36" name="Google Shape;4836;p122"/>
          <p:cNvGrpSpPr/>
          <p:nvPr/>
        </p:nvGrpSpPr>
        <p:grpSpPr>
          <a:xfrm>
            <a:off x="6844058" y="3100221"/>
            <a:ext cx="1579035" cy="540873"/>
            <a:chOff x="6895650" y="3126697"/>
            <a:chExt cx="1436662" cy="492105"/>
          </a:xfrm>
        </p:grpSpPr>
        <p:sp>
          <p:nvSpPr>
            <p:cNvPr id="4837" name="Google Shape;4837;p12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2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2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2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122"/>
            <p:cNvGrpSpPr/>
            <p:nvPr/>
          </p:nvGrpSpPr>
          <p:grpSpPr>
            <a:xfrm>
              <a:off x="6995957" y="3335810"/>
              <a:ext cx="1230393" cy="71754"/>
              <a:chOff x="6995957" y="3287964"/>
              <a:chExt cx="1230393" cy="71754"/>
            </a:xfrm>
          </p:grpSpPr>
          <p:sp>
            <p:nvSpPr>
              <p:cNvPr id="4843" name="Google Shape;4843;p12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2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8" name="Google Shape;4848;p122"/>
          <p:cNvGrpSpPr/>
          <p:nvPr/>
        </p:nvGrpSpPr>
        <p:grpSpPr>
          <a:xfrm>
            <a:off x="6842640" y="3736984"/>
            <a:ext cx="1581862" cy="650625"/>
            <a:chOff x="6777990" y="3710194"/>
            <a:chExt cx="1646915" cy="677382"/>
          </a:xfrm>
        </p:grpSpPr>
        <p:grpSp>
          <p:nvGrpSpPr>
            <p:cNvPr id="4849" name="Google Shape;4849;p122"/>
            <p:cNvGrpSpPr/>
            <p:nvPr/>
          </p:nvGrpSpPr>
          <p:grpSpPr>
            <a:xfrm>
              <a:off x="6777990" y="3874492"/>
              <a:ext cx="411129" cy="513083"/>
              <a:chOff x="6777990" y="3874492"/>
              <a:chExt cx="411129" cy="513083"/>
            </a:xfrm>
          </p:grpSpPr>
          <p:cxnSp>
            <p:nvCxnSpPr>
              <p:cNvPr id="4850" name="Google Shape;4850;p12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51" name="Google Shape;4851;p12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122"/>
            <p:cNvGrpSpPr/>
            <p:nvPr/>
          </p:nvGrpSpPr>
          <p:grpSpPr>
            <a:xfrm>
              <a:off x="7188425" y="3710194"/>
              <a:ext cx="411123" cy="520535"/>
              <a:chOff x="7188425" y="3710194"/>
              <a:chExt cx="411123" cy="520535"/>
            </a:xfrm>
          </p:grpSpPr>
          <p:cxnSp>
            <p:nvCxnSpPr>
              <p:cNvPr id="4853" name="Google Shape;4853;p12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54" name="Google Shape;4854;p12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122"/>
            <p:cNvGrpSpPr/>
            <p:nvPr/>
          </p:nvGrpSpPr>
          <p:grpSpPr>
            <a:xfrm>
              <a:off x="7603341" y="3874492"/>
              <a:ext cx="411474" cy="513083"/>
              <a:chOff x="7603341" y="3874492"/>
              <a:chExt cx="411474" cy="513083"/>
            </a:xfrm>
          </p:grpSpPr>
          <p:cxnSp>
            <p:nvCxnSpPr>
              <p:cNvPr id="4856" name="Google Shape;4856;p12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57" name="Google Shape;4857;p12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122"/>
            <p:cNvGrpSpPr/>
            <p:nvPr/>
          </p:nvGrpSpPr>
          <p:grpSpPr>
            <a:xfrm>
              <a:off x="8013776" y="3722847"/>
              <a:ext cx="411129" cy="507881"/>
              <a:chOff x="8013776" y="3722847"/>
              <a:chExt cx="411129" cy="507881"/>
            </a:xfrm>
          </p:grpSpPr>
          <p:cxnSp>
            <p:nvCxnSpPr>
              <p:cNvPr id="4859" name="Google Shape;4859;p12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60" name="Google Shape;4860;p12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122"/>
          <p:cNvGrpSpPr/>
          <p:nvPr/>
        </p:nvGrpSpPr>
        <p:grpSpPr>
          <a:xfrm>
            <a:off x="5262155" y="2909824"/>
            <a:ext cx="1421889" cy="1020603"/>
            <a:chOff x="5190863" y="2824811"/>
            <a:chExt cx="1544860" cy="1108869"/>
          </a:xfrm>
        </p:grpSpPr>
        <p:grpSp>
          <p:nvGrpSpPr>
            <p:cNvPr id="4862" name="Google Shape;4862;p122"/>
            <p:cNvGrpSpPr/>
            <p:nvPr/>
          </p:nvGrpSpPr>
          <p:grpSpPr>
            <a:xfrm>
              <a:off x="5938695" y="3176919"/>
              <a:ext cx="685761" cy="404739"/>
              <a:chOff x="5938695" y="3176919"/>
              <a:chExt cx="685761" cy="404739"/>
            </a:xfrm>
          </p:grpSpPr>
          <p:grpSp>
            <p:nvGrpSpPr>
              <p:cNvPr id="4863" name="Google Shape;4863;p122"/>
              <p:cNvGrpSpPr/>
              <p:nvPr/>
            </p:nvGrpSpPr>
            <p:grpSpPr>
              <a:xfrm>
                <a:off x="5938695" y="3176919"/>
                <a:ext cx="685761" cy="404739"/>
                <a:chOff x="5938695" y="3176919"/>
                <a:chExt cx="685761" cy="404739"/>
              </a:xfrm>
            </p:grpSpPr>
            <p:sp>
              <p:nvSpPr>
                <p:cNvPr id="4864" name="Google Shape;4864;p12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2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6" name="Google Shape;4866;p12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22"/>
            <p:cNvGrpSpPr/>
            <p:nvPr/>
          </p:nvGrpSpPr>
          <p:grpSpPr>
            <a:xfrm>
              <a:off x="5305233" y="3176835"/>
              <a:ext cx="685971" cy="404655"/>
              <a:chOff x="5305233" y="3176835"/>
              <a:chExt cx="685971" cy="404655"/>
            </a:xfrm>
          </p:grpSpPr>
          <p:grpSp>
            <p:nvGrpSpPr>
              <p:cNvPr id="4868" name="Google Shape;4868;p122"/>
              <p:cNvGrpSpPr/>
              <p:nvPr/>
            </p:nvGrpSpPr>
            <p:grpSpPr>
              <a:xfrm>
                <a:off x="5305233" y="3176835"/>
                <a:ext cx="685971" cy="404655"/>
                <a:chOff x="5305233" y="3176835"/>
                <a:chExt cx="685971" cy="404655"/>
              </a:xfrm>
            </p:grpSpPr>
            <p:sp>
              <p:nvSpPr>
                <p:cNvPr id="4869" name="Google Shape;4869;p12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2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2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2" name="Google Shape;4872;p12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22"/>
            <p:cNvGrpSpPr/>
            <p:nvPr/>
          </p:nvGrpSpPr>
          <p:grpSpPr>
            <a:xfrm>
              <a:off x="5657361" y="2824811"/>
              <a:ext cx="1078361" cy="404655"/>
              <a:chOff x="5657361" y="2824811"/>
              <a:chExt cx="1078361" cy="404655"/>
            </a:xfrm>
          </p:grpSpPr>
          <p:grpSp>
            <p:nvGrpSpPr>
              <p:cNvPr id="4874" name="Google Shape;4874;p122"/>
              <p:cNvGrpSpPr/>
              <p:nvPr/>
            </p:nvGrpSpPr>
            <p:grpSpPr>
              <a:xfrm>
                <a:off x="5657361" y="2824811"/>
                <a:ext cx="1078361" cy="404655"/>
                <a:chOff x="5657361" y="2824811"/>
                <a:chExt cx="1078361" cy="404655"/>
              </a:xfrm>
            </p:grpSpPr>
            <p:grpSp>
              <p:nvGrpSpPr>
                <p:cNvPr id="4875" name="Google Shape;4875;p122"/>
                <p:cNvGrpSpPr/>
                <p:nvPr/>
              </p:nvGrpSpPr>
              <p:grpSpPr>
                <a:xfrm>
                  <a:off x="5938485" y="2824811"/>
                  <a:ext cx="797237" cy="404655"/>
                  <a:chOff x="5938485" y="2824811"/>
                  <a:chExt cx="797237" cy="404655"/>
                </a:xfrm>
              </p:grpSpPr>
              <p:sp>
                <p:nvSpPr>
                  <p:cNvPr id="4876" name="Google Shape;4876;p12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2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8" name="Google Shape;4878;p12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9" name="Google Shape;4879;p12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122"/>
            <p:cNvGrpSpPr/>
            <p:nvPr/>
          </p:nvGrpSpPr>
          <p:grpSpPr>
            <a:xfrm>
              <a:off x="5190863" y="3528942"/>
              <a:ext cx="1078026" cy="404739"/>
              <a:chOff x="5190863" y="3528942"/>
              <a:chExt cx="1078026" cy="404739"/>
            </a:xfrm>
          </p:grpSpPr>
          <p:sp>
            <p:nvSpPr>
              <p:cNvPr id="4881" name="Google Shape;4881;p12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2" name="Google Shape;4882;p122"/>
              <p:cNvGrpSpPr/>
              <p:nvPr/>
            </p:nvGrpSpPr>
            <p:grpSpPr>
              <a:xfrm>
                <a:off x="5190863" y="3528942"/>
                <a:ext cx="1078026" cy="404739"/>
                <a:chOff x="5190863" y="3528942"/>
                <a:chExt cx="1078026" cy="404739"/>
              </a:xfrm>
            </p:grpSpPr>
            <p:sp>
              <p:nvSpPr>
                <p:cNvPr id="4883" name="Google Shape;4883;p12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2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5" name="Google Shape;4885;p122"/>
          <p:cNvGrpSpPr/>
          <p:nvPr/>
        </p:nvGrpSpPr>
        <p:grpSpPr>
          <a:xfrm>
            <a:off x="728162" y="1474292"/>
            <a:ext cx="1086719" cy="879487"/>
            <a:chOff x="803162" y="1474292"/>
            <a:chExt cx="1086719" cy="879487"/>
          </a:xfrm>
        </p:grpSpPr>
        <p:grpSp>
          <p:nvGrpSpPr>
            <p:cNvPr id="4886" name="Google Shape;4886;p122"/>
            <p:cNvGrpSpPr/>
            <p:nvPr/>
          </p:nvGrpSpPr>
          <p:grpSpPr>
            <a:xfrm>
              <a:off x="803162" y="1625948"/>
              <a:ext cx="445856" cy="576579"/>
              <a:chOff x="803162" y="1625948"/>
              <a:chExt cx="445856" cy="576579"/>
            </a:xfrm>
          </p:grpSpPr>
          <p:sp>
            <p:nvSpPr>
              <p:cNvPr id="4887" name="Google Shape;4887;p12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8" name="Google Shape;4888;p122"/>
              <p:cNvGrpSpPr/>
              <p:nvPr/>
            </p:nvGrpSpPr>
            <p:grpSpPr>
              <a:xfrm>
                <a:off x="1056023" y="1625948"/>
                <a:ext cx="192995" cy="576579"/>
                <a:chOff x="1056023" y="1625948"/>
                <a:chExt cx="192995" cy="576579"/>
              </a:xfrm>
            </p:grpSpPr>
            <p:sp>
              <p:nvSpPr>
                <p:cNvPr id="4889" name="Google Shape;4889;p12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2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4" name="Google Shape;4894;p122"/>
            <p:cNvGrpSpPr/>
            <p:nvPr/>
          </p:nvGrpSpPr>
          <p:grpSpPr>
            <a:xfrm>
              <a:off x="1371406" y="1474292"/>
              <a:ext cx="518475" cy="879487"/>
              <a:chOff x="1398231" y="1474292"/>
              <a:chExt cx="518475" cy="879487"/>
            </a:xfrm>
          </p:grpSpPr>
          <p:grpSp>
            <p:nvGrpSpPr>
              <p:cNvPr id="4895" name="Google Shape;4895;p122"/>
              <p:cNvGrpSpPr/>
              <p:nvPr/>
            </p:nvGrpSpPr>
            <p:grpSpPr>
              <a:xfrm>
                <a:off x="1398231" y="1474292"/>
                <a:ext cx="518475" cy="341643"/>
                <a:chOff x="1398231" y="1474292"/>
                <a:chExt cx="518475" cy="341643"/>
              </a:xfrm>
            </p:grpSpPr>
            <p:sp>
              <p:nvSpPr>
                <p:cNvPr id="4896" name="Google Shape;4896;p12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7" name="Google Shape;4897;p122"/>
                <p:cNvGrpSpPr/>
                <p:nvPr/>
              </p:nvGrpSpPr>
              <p:grpSpPr>
                <a:xfrm>
                  <a:off x="1616453" y="1474292"/>
                  <a:ext cx="300253" cy="341643"/>
                  <a:chOff x="1616453" y="1475379"/>
                  <a:chExt cx="300253" cy="341643"/>
                </a:xfrm>
              </p:grpSpPr>
              <p:sp>
                <p:nvSpPr>
                  <p:cNvPr id="4898" name="Google Shape;4898;p12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2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2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122"/>
                  <p:cNvGrpSpPr/>
                  <p:nvPr/>
                </p:nvGrpSpPr>
                <p:grpSpPr>
                  <a:xfrm>
                    <a:off x="1839639" y="1475379"/>
                    <a:ext cx="77067" cy="341643"/>
                    <a:chOff x="1839639" y="1475379"/>
                    <a:chExt cx="77067" cy="341643"/>
                  </a:xfrm>
                </p:grpSpPr>
                <p:sp>
                  <p:nvSpPr>
                    <p:cNvPr id="4906" name="Google Shape;4906;p12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08" name="Google Shape;4908;p122"/>
              <p:cNvGrpSpPr/>
              <p:nvPr/>
            </p:nvGrpSpPr>
            <p:grpSpPr>
              <a:xfrm>
                <a:off x="1398451" y="2012951"/>
                <a:ext cx="518255" cy="340828"/>
                <a:chOff x="1398451" y="2012951"/>
                <a:chExt cx="518255" cy="340828"/>
              </a:xfrm>
            </p:grpSpPr>
            <p:sp>
              <p:nvSpPr>
                <p:cNvPr id="4909" name="Google Shape;4909;p12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0" name="Google Shape;4910;p122"/>
                <p:cNvGrpSpPr/>
                <p:nvPr/>
              </p:nvGrpSpPr>
              <p:grpSpPr>
                <a:xfrm>
                  <a:off x="1616453" y="2012951"/>
                  <a:ext cx="300253" cy="340828"/>
                  <a:chOff x="1616453" y="2013538"/>
                  <a:chExt cx="300253" cy="340828"/>
                </a:xfrm>
              </p:grpSpPr>
              <p:sp>
                <p:nvSpPr>
                  <p:cNvPr id="4911" name="Google Shape;4911;p12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2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2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122"/>
                  <p:cNvGrpSpPr/>
                  <p:nvPr/>
                </p:nvGrpSpPr>
                <p:grpSpPr>
                  <a:xfrm>
                    <a:off x="1839639" y="2013538"/>
                    <a:ext cx="77067" cy="340828"/>
                    <a:chOff x="1839639" y="2013538"/>
                    <a:chExt cx="77067" cy="340828"/>
                  </a:xfrm>
                </p:grpSpPr>
                <p:sp>
                  <p:nvSpPr>
                    <p:cNvPr id="4919" name="Google Shape;4919;p12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21" name="Google Shape;4921;p122"/>
          <p:cNvGrpSpPr/>
          <p:nvPr/>
        </p:nvGrpSpPr>
        <p:grpSpPr>
          <a:xfrm>
            <a:off x="724986" y="3605478"/>
            <a:ext cx="1368681" cy="682918"/>
            <a:chOff x="724986" y="3605478"/>
            <a:chExt cx="1368681" cy="682918"/>
          </a:xfrm>
        </p:grpSpPr>
        <p:grpSp>
          <p:nvGrpSpPr>
            <p:cNvPr id="4922" name="Google Shape;4922;p122"/>
            <p:cNvGrpSpPr/>
            <p:nvPr/>
          </p:nvGrpSpPr>
          <p:grpSpPr>
            <a:xfrm>
              <a:off x="1289102" y="3823629"/>
              <a:ext cx="240442" cy="250435"/>
              <a:chOff x="-165066" y="3843615"/>
              <a:chExt cx="221259" cy="230455"/>
            </a:xfrm>
          </p:grpSpPr>
          <p:sp>
            <p:nvSpPr>
              <p:cNvPr id="4923" name="Google Shape;4923;p12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2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2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2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2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2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2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2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2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2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2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2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22"/>
            <p:cNvGrpSpPr/>
            <p:nvPr/>
          </p:nvGrpSpPr>
          <p:grpSpPr>
            <a:xfrm>
              <a:off x="724986" y="3605478"/>
              <a:ext cx="1368681" cy="682918"/>
              <a:chOff x="724986" y="3605478"/>
              <a:chExt cx="1368681" cy="682918"/>
            </a:xfrm>
          </p:grpSpPr>
          <p:grpSp>
            <p:nvGrpSpPr>
              <p:cNvPr id="4944" name="Google Shape;4944;p122"/>
              <p:cNvGrpSpPr/>
              <p:nvPr/>
            </p:nvGrpSpPr>
            <p:grpSpPr>
              <a:xfrm>
                <a:off x="1498221" y="4047614"/>
                <a:ext cx="529172" cy="240783"/>
                <a:chOff x="1498221" y="4047614"/>
                <a:chExt cx="529172" cy="240783"/>
              </a:xfrm>
            </p:grpSpPr>
            <p:grpSp>
              <p:nvGrpSpPr>
                <p:cNvPr id="4945" name="Google Shape;4945;p122"/>
                <p:cNvGrpSpPr/>
                <p:nvPr/>
              </p:nvGrpSpPr>
              <p:grpSpPr>
                <a:xfrm>
                  <a:off x="1826655" y="4224370"/>
                  <a:ext cx="200738" cy="25631"/>
                  <a:chOff x="1826655" y="4224370"/>
                  <a:chExt cx="200738" cy="25631"/>
                </a:xfrm>
              </p:grpSpPr>
              <p:sp>
                <p:nvSpPr>
                  <p:cNvPr id="4946" name="Google Shape;4946;p12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22"/>
                <p:cNvGrpSpPr/>
                <p:nvPr/>
              </p:nvGrpSpPr>
              <p:grpSpPr>
                <a:xfrm>
                  <a:off x="1498221" y="4047614"/>
                  <a:ext cx="328444" cy="240783"/>
                  <a:chOff x="1498221" y="4047614"/>
                  <a:chExt cx="328444" cy="240783"/>
                </a:xfrm>
              </p:grpSpPr>
              <p:sp>
                <p:nvSpPr>
                  <p:cNvPr id="4949" name="Google Shape;4949;p12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0" name="Google Shape;4950;p122"/>
                  <p:cNvGrpSpPr/>
                  <p:nvPr/>
                </p:nvGrpSpPr>
                <p:grpSpPr>
                  <a:xfrm>
                    <a:off x="1498221" y="4047614"/>
                    <a:ext cx="150566" cy="190416"/>
                    <a:chOff x="1498221" y="4047614"/>
                    <a:chExt cx="150566" cy="190416"/>
                  </a:xfrm>
                </p:grpSpPr>
                <p:sp>
                  <p:nvSpPr>
                    <p:cNvPr id="4951" name="Google Shape;4951;p12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3" name="Google Shape;4953;p122"/>
              <p:cNvGrpSpPr/>
              <p:nvPr/>
            </p:nvGrpSpPr>
            <p:grpSpPr>
              <a:xfrm>
                <a:off x="1560718" y="3800594"/>
                <a:ext cx="532948" cy="302090"/>
                <a:chOff x="1560718" y="3800594"/>
                <a:chExt cx="532948" cy="302090"/>
              </a:xfrm>
            </p:grpSpPr>
            <p:grpSp>
              <p:nvGrpSpPr>
                <p:cNvPr id="4954" name="Google Shape;4954;p122"/>
                <p:cNvGrpSpPr/>
                <p:nvPr/>
              </p:nvGrpSpPr>
              <p:grpSpPr>
                <a:xfrm>
                  <a:off x="1912179" y="3827344"/>
                  <a:ext cx="181487" cy="25631"/>
                  <a:chOff x="1912179" y="3827344"/>
                  <a:chExt cx="181487" cy="25631"/>
                </a:xfrm>
              </p:grpSpPr>
              <p:sp>
                <p:nvSpPr>
                  <p:cNvPr id="4955" name="Google Shape;4955;p12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22"/>
                <p:cNvGrpSpPr/>
                <p:nvPr/>
              </p:nvGrpSpPr>
              <p:grpSpPr>
                <a:xfrm>
                  <a:off x="1912179" y="4044505"/>
                  <a:ext cx="181487" cy="25622"/>
                  <a:chOff x="1912179" y="4044506"/>
                  <a:chExt cx="181487" cy="25622"/>
                </a:xfrm>
              </p:grpSpPr>
              <p:sp>
                <p:nvSpPr>
                  <p:cNvPr id="4958" name="Google Shape;4958;p12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122"/>
                <p:cNvGrpSpPr/>
                <p:nvPr/>
              </p:nvGrpSpPr>
              <p:grpSpPr>
                <a:xfrm>
                  <a:off x="1560718" y="3800594"/>
                  <a:ext cx="351472" cy="302090"/>
                  <a:chOff x="1560718" y="3800594"/>
                  <a:chExt cx="351472" cy="302090"/>
                </a:xfrm>
              </p:grpSpPr>
              <p:grpSp>
                <p:nvGrpSpPr>
                  <p:cNvPr id="4961" name="Google Shape;4961;p122"/>
                  <p:cNvGrpSpPr/>
                  <p:nvPr/>
                </p:nvGrpSpPr>
                <p:grpSpPr>
                  <a:xfrm>
                    <a:off x="1560718" y="3842857"/>
                    <a:ext cx="173586" cy="217131"/>
                    <a:chOff x="1560718" y="3842857"/>
                    <a:chExt cx="173586" cy="217131"/>
                  </a:xfrm>
                </p:grpSpPr>
                <p:sp>
                  <p:nvSpPr>
                    <p:cNvPr id="4962" name="Google Shape;4962;p12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5" name="Google Shape;4965;p12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67" name="Google Shape;4967;p12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122"/>
              <p:cNvGrpSpPr/>
              <p:nvPr/>
            </p:nvGrpSpPr>
            <p:grpSpPr>
              <a:xfrm>
                <a:off x="785350" y="3605478"/>
                <a:ext cx="535311" cy="249245"/>
                <a:chOff x="785350" y="3605478"/>
                <a:chExt cx="535311" cy="249245"/>
              </a:xfrm>
            </p:grpSpPr>
            <p:grpSp>
              <p:nvGrpSpPr>
                <p:cNvPr id="4969" name="Google Shape;4969;p122"/>
                <p:cNvGrpSpPr/>
                <p:nvPr/>
              </p:nvGrpSpPr>
              <p:grpSpPr>
                <a:xfrm>
                  <a:off x="785350" y="3605478"/>
                  <a:ext cx="376191" cy="102736"/>
                  <a:chOff x="785350" y="3605478"/>
                  <a:chExt cx="376191" cy="102736"/>
                </a:xfrm>
              </p:grpSpPr>
              <p:sp>
                <p:nvSpPr>
                  <p:cNvPr id="4970" name="Google Shape;4970;p12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122"/>
                <p:cNvGrpSpPr/>
                <p:nvPr/>
              </p:nvGrpSpPr>
              <p:grpSpPr>
                <a:xfrm>
                  <a:off x="1161530" y="3655851"/>
                  <a:ext cx="159131" cy="198872"/>
                  <a:chOff x="1161530" y="3655851"/>
                  <a:chExt cx="159131" cy="198872"/>
                </a:xfrm>
              </p:grpSpPr>
              <p:sp>
                <p:nvSpPr>
                  <p:cNvPr id="4974" name="Google Shape;4974;p12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6" name="Google Shape;4976;p122"/>
              <p:cNvGrpSpPr/>
              <p:nvPr/>
            </p:nvGrpSpPr>
            <p:grpSpPr>
              <a:xfrm>
                <a:off x="785350" y="4047614"/>
                <a:ext cx="535311" cy="240783"/>
                <a:chOff x="785350" y="4047614"/>
                <a:chExt cx="535311" cy="240783"/>
              </a:xfrm>
            </p:grpSpPr>
            <p:grpSp>
              <p:nvGrpSpPr>
                <p:cNvPr id="4977" name="Google Shape;4977;p122"/>
                <p:cNvGrpSpPr/>
                <p:nvPr/>
              </p:nvGrpSpPr>
              <p:grpSpPr>
                <a:xfrm>
                  <a:off x="1161636" y="4047614"/>
                  <a:ext cx="159025" cy="190415"/>
                  <a:chOff x="1161636" y="4047614"/>
                  <a:chExt cx="159025" cy="190415"/>
                </a:xfrm>
              </p:grpSpPr>
              <p:sp>
                <p:nvSpPr>
                  <p:cNvPr id="4978" name="Google Shape;4978;p12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122"/>
                <p:cNvGrpSpPr/>
                <p:nvPr/>
              </p:nvGrpSpPr>
              <p:grpSpPr>
                <a:xfrm>
                  <a:off x="785350" y="4185661"/>
                  <a:ext cx="376191" cy="102736"/>
                  <a:chOff x="785350" y="4185661"/>
                  <a:chExt cx="376191" cy="102736"/>
                </a:xfrm>
              </p:grpSpPr>
              <p:sp>
                <p:nvSpPr>
                  <p:cNvPr id="4981" name="Google Shape;4981;p12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4" name="Google Shape;4984;p122"/>
              <p:cNvGrpSpPr/>
              <p:nvPr/>
            </p:nvGrpSpPr>
            <p:grpSpPr>
              <a:xfrm>
                <a:off x="1501054" y="3605478"/>
                <a:ext cx="526340" cy="249240"/>
                <a:chOff x="1501054" y="3605478"/>
                <a:chExt cx="526340" cy="249240"/>
              </a:xfrm>
            </p:grpSpPr>
            <p:grpSp>
              <p:nvGrpSpPr>
                <p:cNvPr id="4985" name="Google Shape;4985;p122"/>
                <p:cNvGrpSpPr/>
                <p:nvPr/>
              </p:nvGrpSpPr>
              <p:grpSpPr>
                <a:xfrm>
                  <a:off x="1834208" y="3643867"/>
                  <a:ext cx="193185" cy="25622"/>
                  <a:chOff x="1834208" y="3643867"/>
                  <a:chExt cx="193185" cy="25622"/>
                </a:xfrm>
              </p:grpSpPr>
              <p:sp>
                <p:nvSpPr>
                  <p:cNvPr id="4986" name="Google Shape;4986;p12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122"/>
                <p:cNvGrpSpPr/>
                <p:nvPr/>
              </p:nvGrpSpPr>
              <p:grpSpPr>
                <a:xfrm>
                  <a:off x="1501054" y="3605478"/>
                  <a:ext cx="333165" cy="249240"/>
                  <a:chOff x="1501054" y="3605478"/>
                  <a:chExt cx="333165" cy="249240"/>
                </a:xfrm>
              </p:grpSpPr>
              <p:sp>
                <p:nvSpPr>
                  <p:cNvPr id="4989" name="Google Shape;4989;p12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122"/>
                  <p:cNvGrpSpPr/>
                  <p:nvPr/>
                </p:nvGrpSpPr>
                <p:grpSpPr>
                  <a:xfrm>
                    <a:off x="1501054" y="3655851"/>
                    <a:ext cx="155286" cy="198867"/>
                    <a:chOff x="1501054" y="3655851"/>
                    <a:chExt cx="155286" cy="198867"/>
                  </a:xfrm>
                </p:grpSpPr>
                <p:sp>
                  <p:nvSpPr>
                    <p:cNvPr id="4991" name="Google Shape;4991;p12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3" name="Google Shape;4993;p122"/>
              <p:cNvGrpSpPr/>
              <p:nvPr/>
            </p:nvGrpSpPr>
            <p:grpSpPr>
              <a:xfrm>
                <a:off x="724986" y="3800594"/>
                <a:ext cx="532950" cy="302090"/>
                <a:chOff x="724986" y="3800594"/>
                <a:chExt cx="532950" cy="302090"/>
              </a:xfrm>
            </p:grpSpPr>
            <p:grpSp>
              <p:nvGrpSpPr>
                <p:cNvPr id="4994" name="Google Shape;4994;p122"/>
                <p:cNvGrpSpPr/>
                <p:nvPr/>
              </p:nvGrpSpPr>
              <p:grpSpPr>
                <a:xfrm>
                  <a:off x="724986" y="4044367"/>
                  <a:ext cx="181314" cy="25626"/>
                  <a:chOff x="724986" y="4044367"/>
                  <a:chExt cx="181314" cy="25626"/>
                </a:xfrm>
              </p:grpSpPr>
              <p:sp>
                <p:nvSpPr>
                  <p:cNvPr id="4995" name="Google Shape;4995;p12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122"/>
                <p:cNvGrpSpPr/>
                <p:nvPr/>
              </p:nvGrpSpPr>
              <p:grpSpPr>
                <a:xfrm>
                  <a:off x="906290" y="3800594"/>
                  <a:ext cx="351646" cy="302090"/>
                  <a:chOff x="906290" y="3800594"/>
                  <a:chExt cx="351646" cy="302090"/>
                </a:xfrm>
              </p:grpSpPr>
              <p:grpSp>
                <p:nvGrpSpPr>
                  <p:cNvPr id="4998" name="Google Shape;4998;p122"/>
                  <p:cNvGrpSpPr/>
                  <p:nvPr/>
                </p:nvGrpSpPr>
                <p:grpSpPr>
                  <a:xfrm>
                    <a:off x="1084172" y="3842857"/>
                    <a:ext cx="173764" cy="217131"/>
                    <a:chOff x="1084172" y="3842857"/>
                    <a:chExt cx="173764" cy="217131"/>
                  </a:xfrm>
                </p:grpSpPr>
                <p:grpSp>
                  <p:nvGrpSpPr>
                    <p:cNvPr id="4999" name="Google Shape;4999;p122"/>
                    <p:cNvGrpSpPr/>
                    <p:nvPr/>
                  </p:nvGrpSpPr>
                  <p:grpSpPr>
                    <a:xfrm>
                      <a:off x="1156862" y="3936509"/>
                      <a:ext cx="101073" cy="25622"/>
                      <a:chOff x="1156862" y="3936509"/>
                      <a:chExt cx="101073" cy="25622"/>
                    </a:xfrm>
                  </p:grpSpPr>
                  <p:sp>
                    <p:nvSpPr>
                      <p:cNvPr id="5000" name="Google Shape;5000;p12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2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3" name="Google Shape;5003;p12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22"/>
                <p:cNvGrpSpPr/>
                <p:nvPr/>
              </p:nvGrpSpPr>
              <p:grpSpPr>
                <a:xfrm>
                  <a:off x="724986" y="3830189"/>
                  <a:ext cx="189533" cy="25626"/>
                  <a:chOff x="724986" y="3830189"/>
                  <a:chExt cx="189533" cy="25626"/>
                </a:xfrm>
              </p:grpSpPr>
              <p:sp>
                <p:nvSpPr>
                  <p:cNvPr id="5006" name="Google Shape;5006;p12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08" name="Google Shape;5008;p122"/>
          <p:cNvGrpSpPr/>
          <p:nvPr/>
        </p:nvGrpSpPr>
        <p:grpSpPr>
          <a:xfrm>
            <a:off x="2253298" y="2455640"/>
            <a:ext cx="948701" cy="935378"/>
            <a:chOff x="2253298" y="2428317"/>
            <a:chExt cx="948701" cy="935378"/>
          </a:xfrm>
        </p:grpSpPr>
        <p:sp>
          <p:nvSpPr>
            <p:cNvPr id="5009" name="Google Shape;5009;p12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45"/>
        <p:cNvGrpSpPr/>
        <p:nvPr/>
      </p:nvGrpSpPr>
      <p:grpSpPr>
        <a:xfrm>
          <a:off x="0" y="0"/>
          <a:ext cx="0" cy="0"/>
          <a:chOff x="0" y="0"/>
          <a:chExt cx="0" cy="0"/>
        </a:xfrm>
      </p:grpSpPr>
      <p:grpSp>
        <p:nvGrpSpPr>
          <p:cNvPr id="5046" name="Google Shape;5046;p123"/>
          <p:cNvGrpSpPr/>
          <p:nvPr/>
        </p:nvGrpSpPr>
        <p:grpSpPr>
          <a:xfrm>
            <a:off x="3353582" y="1145627"/>
            <a:ext cx="2363393" cy="1017867"/>
            <a:chOff x="3292400" y="1219146"/>
            <a:chExt cx="2615240" cy="1110239"/>
          </a:xfrm>
        </p:grpSpPr>
        <p:sp>
          <p:nvSpPr>
            <p:cNvPr id="5047" name="Google Shape;5047;p12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48" name="Google Shape;5048;p12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9" name="Google Shape;5049;p12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50" name="Google Shape;5050;p12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51" name="Google Shape;5051;p12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52" name="Google Shape;5052;p12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53" name="Google Shape;5053;p12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54" name="Google Shape;5054;p12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55" name="Google Shape;5055;p12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56" name="Google Shape;5056;p12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57" name="Google Shape;5057;p12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58" name="Google Shape;5058;p12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59" name="Google Shape;5059;p12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60" name="Google Shape;5060;p12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61" name="Google Shape;5061;p123"/>
            <p:cNvGrpSpPr/>
            <p:nvPr/>
          </p:nvGrpSpPr>
          <p:grpSpPr>
            <a:xfrm>
              <a:off x="3748438" y="1378608"/>
              <a:ext cx="2159202" cy="903971"/>
              <a:chOff x="1683525" y="2179850"/>
              <a:chExt cx="4519050" cy="2134525"/>
            </a:xfrm>
          </p:grpSpPr>
          <p:sp>
            <p:nvSpPr>
              <p:cNvPr id="5062" name="Google Shape;5062;p12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3" name="Google Shape;5063;p12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4" name="Google Shape;5064;p12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5" name="Google Shape;5065;p12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6" name="Google Shape;5066;p12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7" name="Google Shape;5067;p12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8" name="Google Shape;5068;p12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69" name="Google Shape;5069;p12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70" name="Google Shape;5070;p12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71" name="Google Shape;5071;p12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72" name="Google Shape;5072;p12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73" name="Google Shape;5073;p12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74" name="Google Shape;5074;p123"/>
          <p:cNvGraphicFramePr/>
          <p:nvPr/>
        </p:nvGraphicFramePr>
        <p:xfrm>
          <a:off x="5949675" y="2323100"/>
          <a:ext cx="2491300" cy="868600"/>
        </p:xfrm>
        <a:graphic>
          <a:graphicData uri="http://schemas.openxmlformats.org/drawingml/2006/table">
            <a:tbl>
              <a:tblPr>
                <a:noFill/>
                <a:tableStyleId>{230F4AE6-B823-484C-8937-955C299C6BA0}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75" name="Google Shape;5075;p123"/>
          <p:cNvGrpSpPr/>
          <p:nvPr/>
        </p:nvGrpSpPr>
        <p:grpSpPr>
          <a:xfrm>
            <a:off x="5926924" y="3381697"/>
            <a:ext cx="2519825" cy="1001454"/>
            <a:chOff x="1906114" y="789980"/>
            <a:chExt cx="1487676" cy="606868"/>
          </a:xfrm>
        </p:grpSpPr>
        <p:cxnSp>
          <p:nvCxnSpPr>
            <p:cNvPr id="5076" name="Google Shape;5076;p12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77" name="Google Shape;5077;p12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78" name="Google Shape;5078;p12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79" name="Google Shape;5079;p12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80" name="Google Shape;5080;p12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81" name="Google Shape;5081;p12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82" name="Google Shape;5082;p12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83" name="Google Shape;5083;p12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90" name="Google Shape;5090;p12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91" name="Google Shape;5091;p12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92" name="Google Shape;5092;p12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123"/>
          <p:cNvGrpSpPr/>
          <p:nvPr/>
        </p:nvGrpSpPr>
        <p:grpSpPr>
          <a:xfrm>
            <a:off x="726399" y="1190655"/>
            <a:ext cx="2394370" cy="976502"/>
            <a:chOff x="749309" y="1112739"/>
            <a:chExt cx="2371603" cy="976502"/>
          </a:xfrm>
        </p:grpSpPr>
        <p:sp>
          <p:nvSpPr>
            <p:cNvPr id="5094" name="Google Shape;5094;p12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26" name="Google Shape;5126;p123"/>
          <p:cNvGraphicFramePr/>
          <p:nvPr/>
        </p:nvGraphicFramePr>
        <p:xfrm>
          <a:off x="5949700" y="1188950"/>
          <a:ext cx="2491300" cy="976425"/>
        </p:xfrm>
        <a:graphic>
          <a:graphicData uri="http://schemas.openxmlformats.org/drawingml/2006/table">
            <a:tbl>
              <a:tblPr>
                <a:noFill/>
                <a:tableStyleId>{230F4AE6-B823-484C-8937-955C299C6BA0}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27" name="Google Shape;5127;p123"/>
          <p:cNvGraphicFramePr/>
          <p:nvPr/>
        </p:nvGraphicFramePr>
        <p:xfrm>
          <a:off x="3356413" y="2323100"/>
          <a:ext cx="2363400" cy="868575"/>
        </p:xfrm>
        <a:graphic>
          <a:graphicData uri="http://schemas.openxmlformats.org/drawingml/2006/table">
            <a:tbl>
              <a:tblPr>
                <a:noFill/>
                <a:tableStyleId>{230F4AE6-B823-484C-8937-955C299C6BA0}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28" name="Google Shape;5128;p123"/>
          <p:cNvGrpSpPr/>
          <p:nvPr/>
        </p:nvGrpSpPr>
        <p:grpSpPr>
          <a:xfrm>
            <a:off x="4100342" y="2709743"/>
            <a:ext cx="1517436" cy="74460"/>
            <a:chOff x="3980086" y="2804397"/>
            <a:chExt cx="1227600" cy="66900"/>
          </a:xfrm>
        </p:grpSpPr>
        <p:sp>
          <p:nvSpPr>
            <p:cNvPr id="5129" name="Google Shape;5129;p12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23"/>
          <p:cNvGrpSpPr/>
          <p:nvPr/>
        </p:nvGrpSpPr>
        <p:grpSpPr>
          <a:xfrm>
            <a:off x="4725406" y="3002330"/>
            <a:ext cx="892956" cy="74460"/>
            <a:chOff x="3980086" y="2804397"/>
            <a:chExt cx="1227600" cy="66900"/>
          </a:xfrm>
        </p:grpSpPr>
        <p:sp>
          <p:nvSpPr>
            <p:cNvPr id="5132" name="Google Shape;5132;p12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123"/>
          <p:cNvGrpSpPr/>
          <p:nvPr/>
        </p:nvGrpSpPr>
        <p:grpSpPr>
          <a:xfrm>
            <a:off x="3358498" y="3361213"/>
            <a:ext cx="2363244" cy="1005943"/>
            <a:chOff x="3358415" y="3361302"/>
            <a:chExt cx="2363244" cy="1024695"/>
          </a:xfrm>
        </p:grpSpPr>
        <p:grpSp>
          <p:nvGrpSpPr>
            <p:cNvPr id="5135" name="Google Shape;5135;p123"/>
            <p:cNvGrpSpPr/>
            <p:nvPr/>
          </p:nvGrpSpPr>
          <p:grpSpPr>
            <a:xfrm>
              <a:off x="3358415" y="3361302"/>
              <a:ext cx="441300" cy="1024695"/>
              <a:chOff x="3358415" y="3361302"/>
              <a:chExt cx="441300" cy="1024695"/>
            </a:xfrm>
          </p:grpSpPr>
          <p:sp>
            <p:nvSpPr>
              <p:cNvPr id="5136" name="Google Shape;5136;p12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123"/>
            <p:cNvGrpSpPr/>
            <p:nvPr/>
          </p:nvGrpSpPr>
          <p:grpSpPr>
            <a:xfrm>
              <a:off x="3838901" y="3361302"/>
              <a:ext cx="441300" cy="1024695"/>
              <a:chOff x="3838901" y="3361302"/>
              <a:chExt cx="441300" cy="1024695"/>
            </a:xfrm>
          </p:grpSpPr>
          <p:sp>
            <p:nvSpPr>
              <p:cNvPr id="5143" name="Google Shape;5143;p12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123"/>
            <p:cNvGrpSpPr/>
            <p:nvPr/>
          </p:nvGrpSpPr>
          <p:grpSpPr>
            <a:xfrm>
              <a:off x="4319387" y="3361302"/>
              <a:ext cx="441300" cy="1024695"/>
              <a:chOff x="4319387" y="3361302"/>
              <a:chExt cx="441300" cy="1024695"/>
            </a:xfrm>
          </p:grpSpPr>
          <p:sp>
            <p:nvSpPr>
              <p:cNvPr id="5150" name="Google Shape;5150;p12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123"/>
            <p:cNvGrpSpPr/>
            <p:nvPr/>
          </p:nvGrpSpPr>
          <p:grpSpPr>
            <a:xfrm>
              <a:off x="4799873" y="3361302"/>
              <a:ext cx="441300" cy="1024695"/>
              <a:chOff x="4799873" y="3361302"/>
              <a:chExt cx="441300" cy="1024695"/>
            </a:xfrm>
          </p:grpSpPr>
          <p:sp>
            <p:nvSpPr>
              <p:cNvPr id="5157" name="Google Shape;5157;p12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23"/>
            <p:cNvGrpSpPr/>
            <p:nvPr/>
          </p:nvGrpSpPr>
          <p:grpSpPr>
            <a:xfrm>
              <a:off x="5280360" y="3361302"/>
              <a:ext cx="441300" cy="1024695"/>
              <a:chOff x="5280360" y="3361302"/>
              <a:chExt cx="441300" cy="1024695"/>
            </a:xfrm>
          </p:grpSpPr>
          <p:sp>
            <p:nvSpPr>
              <p:cNvPr id="5164" name="Google Shape;5164;p12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70" name="Google Shape;5170;p123"/>
          <p:cNvGraphicFramePr/>
          <p:nvPr/>
        </p:nvGraphicFramePr>
        <p:xfrm>
          <a:off x="724925" y="2323100"/>
          <a:ext cx="2403600" cy="881400"/>
        </p:xfrm>
        <a:graphic>
          <a:graphicData uri="http://schemas.openxmlformats.org/drawingml/2006/table">
            <a:tbl>
              <a:tblPr>
                <a:noFill/>
                <a:tableStyleId>{230F4AE6-B823-484C-8937-955C299C6BA0}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71" name="Google Shape;5171;p123"/>
          <p:cNvGrpSpPr/>
          <p:nvPr/>
        </p:nvGrpSpPr>
        <p:grpSpPr>
          <a:xfrm>
            <a:off x="726450" y="3372825"/>
            <a:ext cx="2403614" cy="1005900"/>
            <a:chOff x="726450" y="3372825"/>
            <a:chExt cx="2403614" cy="1005900"/>
          </a:xfrm>
        </p:grpSpPr>
        <p:grpSp>
          <p:nvGrpSpPr>
            <p:cNvPr id="5172" name="Google Shape;5172;p123"/>
            <p:cNvGrpSpPr/>
            <p:nvPr/>
          </p:nvGrpSpPr>
          <p:grpSpPr>
            <a:xfrm>
              <a:off x="726450" y="3696000"/>
              <a:ext cx="2403614" cy="500898"/>
              <a:chOff x="726450" y="3696000"/>
              <a:chExt cx="2403614" cy="500898"/>
            </a:xfrm>
          </p:grpSpPr>
          <p:sp>
            <p:nvSpPr>
              <p:cNvPr id="5173" name="Google Shape;5173;p12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74" name="Google Shape;5174;p12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75" name="Google Shape;5175;p123"/>
            <p:cNvGrpSpPr/>
            <p:nvPr/>
          </p:nvGrpSpPr>
          <p:grpSpPr>
            <a:xfrm>
              <a:off x="1348050" y="3372825"/>
              <a:ext cx="1720425" cy="1005900"/>
              <a:chOff x="1348050" y="3372825"/>
              <a:chExt cx="1720425" cy="1005900"/>
            </a:xfrm>
          </p:grpSpPr>
          <p:sp>
            <p:nvSpPr>
              <p:cNvPr id="5176" name="Google Shape;5176;p12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77" name="Google Shape;5177;p12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78" name="Google Shape;5178;p12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79" name="Google Shape;5179;p12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80" name="Google Shape;5180;p12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81" name="Google Shape;5181;p123"/>
            <p:cNvGrpSpPr/>
            <p:nvPr/>
          </p:nvGrpSpPr>
          <p:grpSpPr>
            <a:xfrm>
              <a:off x="1455707" y="3731058"/>
              <a:ext cx="1491150" cy="417657"/>
              <a:chOff x="1455707" y="3731058"/>
              <a:chExt cx="1491150" cy="417657"/>
            </a:xfrm>
          </p:grpSpPr>
          <p:grpSp>
            <p:nvGrpSpPr>
              <p:cNvPr id="5182" name="Google Shape;5182;p123"/>
              <p:cNvGrpSpPr/>
              <p:nvPr/>
            </p:nvGrpSpPr>
            <p:grpSpPr>
              <a:xfrm>
                <a:off x="1472938" y="3745828"/>
                <a:ext cx="72126" cy="53788"/>
                <a:chOff x="1472938" y="3745828"/>
                <a:chExt cx="72126" cy="53788"/>
              </a:xfrm>
            </p:grpSpPr>
            <p:sp>
              <p:nvSpPr>
                <p:cNvPr id="5183" name="Google Shape;5183;p12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23"/>
              <p:cNvGrpSpPr/>
              <p:nvPr/>
            </p:nvGrpSpPr>
            <p:grpSpPr>
              <a:xfrm>
                <a:off x="1819181" y="4089633"/>
                <a:ext cx="72126" cy="53788"/>
                <a:chOff x="1819181" y="4089633"/>
                <a:chExt cx="72126" cy="53788"/>
              </a:xfrm>
            </p:grpSpPr>
            <p:sp>
              <p:nvSpPr>
                <p:cNvPr id="5186" name="Google Shape;5186;p12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123"/>
              <p:cNvGrpSpPr/>
              <p:nvPr/>
            </p:nvGrpSpPr>
            <p:grpSpPr>
              <a:xfrm>
                <a:off x="1455707" y="4084171"/>
                <a:ext cx="64321" cy="64544"/>
                <a:chOff x="1455707" y="4084171"/>
                <a:chExt cx="64321" cy="64544"/>
              </a:xfrm>
            </p:grpSpPr>
            <p:sp>
              <p:nvSpPr>
                <p:cNvPr id="5189" name="Google Shape;5189;p12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123"/>
              <p:cNvGrpSpPr/>
              <p:nvPr/>
            </p:nvGrpSpPr>
            <p:grpSpPr>
              <a:xfrm>
                <a:off x="1818610" y="3731058"/>
                <a:ext cx="64321" cy="64544"/>
                <a:chOff x="1818610" y="3731058"/>
                <a:chExt cx="64321" cy="64544"/>
              </a:xfrm>
            </p:grpSpPr>
            <p:sp>
              <p:nvSpPr>
                <p:cNvPr id="5192" name="Google Shape;5192;p12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123"/>
              <p:cNvGrpSpPr/>
              <p:nvPr/>
            </p:nvGrpSpPr>
            <p:grpSpPr>
              <a:xfrm>
                <a:off x="2172491" y="4089633"/>
                <a:ext cx="72126" cy="53788"/>
                <a:chOff x="2172491" y="4089633"/>
                <a:chExt cx="72126" cy="53788"/>
              </a:xfrm>
            </p:grpSpPr>
            <p:sp>
              <p:nvSpPr>
                <p:cNvPr id="5195" name="Google Shape;5195;p12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123"/>
              <p:cNvGrpSpPr/>
              <p:nvPr/>
            </p:nvGrpSpPr>
            <p:grpSpPr>
              <a:xfrm>
                <a:off x="2171920" y="3731058"/>
                <a:ext cx="64321" cy="64544"/>
                <a:chOff x="2171920" y="3731058"/>
                <a:chExt cx="64321" cy="64544"/>
              </a:xfrm>
            </p:grpSpPr>
            <p:sp>
              <p:nvSpPr>
                <p:cNvPr id="5198" name="Google Shape;5198;p12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123"/>
              <p:cNvGrpSpPr/>
              <p:nvPr/>
            </p:nvGrpSpPr>
            <p:grpSpPr>
              <a:xfrm>
                <a:off x="2874730" y="3745828"/>
                <a:ext cx="72126" cy="53788"/>
                <a:chOff x="2874730" y="3745828"/>
                <a:chExt cx="72126" cy="53788"/>
              </a:xfrm>
            </p:grpSpPr>
            <p:sp>
              <p:nvSpPr>
                <p:cNvPr id="5201" name="Google Shape;5201;p12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23"/>
              <p:cNvGrpSpPr/>
              <p:nvPr/>
            </p:nvGrpSpPr>
            <p:grpSpPr>
              <a:xfrm>
                <a:off x="2878589" y="4081481"/>
                <a:ext cx="64321" cy="64544"/>
                <a:chOff x="2878589" y="4081481"/>
                <a:chExt cx="64321" cy="64544"/>
              </a:xfrm>
            </p:grpSpPr>
            <p:sp>
              <p:nvSpPr>
                <p:cNvPr id="5204" name="Google Shape;5204;p12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123"/>
              <p:cNvGrpSpPr/>
              <p:nvPr/>
            </p:nvGrpSpPr>
            <p:grpSpPr>
              <a:xfrm>
                <a:off x="2525796" y="4089633"/>
                <a:ext cx="72126" cy="53788"/>
                <a:chOff x="2525796" y="4089633"/>
                <a:chExt cx="72126" cy="53788"/>
              </a:xfrm>
            </p:grpSpPr>
            <p:sp>
              <p:nvSpPr>
                <p:cNvPr id="5207" name="Google Shape;5207;p12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23"/>
              <p:cNvGrpSpPr/>
              <p:nvPr/>
            </p:nvGrpSpPr>
            <p:grpSpPr>
              <a:xfrm>
                <a:off x="2525225" y="3731058"/>
                <a:ext cx="64321" cy="64544"/>
                <a:chOff x="2525225" y="3731058"/>
                <a:chExt cx="64321" cy="64544"/>
              </a:xfrm>
            </p:grpSpPr>
            <p:sp>
              <p:nvSpPr>
                <p:cNvPr id="5210" name="Google Shape;5210;p12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2652250" y="838625"/>
            <a:ext cx="5667300" cy="102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000000"/>
                </a:solidFill>
                <a:latin typeface="Times New Roman"/>
                <a:ea typeface="Times New Roman"/>
                <a:cs typeface="Times New Roman"/>
                <a:sym typeface="Times New Roman"/>
              </a:rPr>
              <a:t>                OBJECTIVES OF THE STUDY</a:t>
            </a:r>
            <a:endParaRPr sz="16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400" b="0">
              <a:solidFill>
                <a:srgbClr val="000000"/>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rgbClr val="000000"/>
              </a:buClr>
              <a:buSzPts val="1200"/>
              <a:buFont typeface="Times New Roman"/>
              <a:buAutoNum type="alphaLcPeriod"/>
            </a:pPr>
            <a:r>
              <a:rPr lang="en" sz="1200" b="0">
                <a:solidFill>
                  <a:srgbClr val="000000"/>
                </a:solidFill>
                <a:latin typeface="Times New Roman"/>
                <a:ea typeface="Times New Roman"/>
                <a:cs typeface="Times New Roman"/>
                <a:sym typeface="Times New Roman"/>
              </a:rPr>
              <a:t> </a:t>
            </a:r>
            <a:r>
              <a:rPr lang="en" sz="1300">
                <a:solidFill>
                  <a:srgbClr val="000000"/>
                </a:solidFill>
                <a:latin typeface="Times New Roman"/>
                <a:ea typeface="Times New Roman"/>
                <a:cs typeface="Times New Roman"/>
                <a:sym typeface="Times New Roman"/>
              </a:rPr>
              <a:t>GENERAL OBJECTIVE</a:t>
            </a: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287" name="Google Shape;287;p41"/>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88" name="Google Shape;288;p41"/>
          <p:cNvSpPr txBox="1">
            <a:spLocks noGrp="1"/>
          </p:cNvSpPr>
          <p:nvPr>
            <p:ph type="subTitle" idx="1"/>
          </p:nvPr>
        </p:nvSpPr>
        <p:spPr>
          <a:xfrm>
            <a:off x="2451175" y="1630577"/>
            <a:ext cx="5667300" cy="21432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This study aims to create a platform which in an efficient way connects people who have excess food and are willing to give it out free or at a reduced price and consumers who are in need of food and are willing to take this food Thereby reducing food waste as excess or unsold  food is redirected to consumers who need it.</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sz="1700">
              <a:solidFill>
                <a:srgbClr val="000000"/>
              </a:solidFill>
              <a:latin typeface="Times New Roman"/>
              <a:ea typeface="Times New Roman"/>
              <a:cs typeface="Times New Roman"/>
              <a:sym typeface="Times New Roman"/>
            </a:endParaRPr>
          </a:p>
        </p:txBody>
      </p:sp>
      <p:pic>
        <p:nvPicPr>
          <p:cNvPr id="289" name="Google Shape;289;p41"/>
          <p:cNvPicPr preferRelativeResize="0"/>
          <p:nvPr/>
        </p:nvPicPr>
        <p:blipFill rotWithShape="1">
          <a:blip r:embed="rId3">
            <a:alphaModFix/>
          </a:blip>
          <a:srcRect l="14512" r="14519"/>
          <a:stretch/>
        </p:blipFill>
        <p:spPr>
          <a:xfrm>
            <a:off x="859825" y="2269625"/>
            <a:ext cx="1905080" cy="214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15"/>
        <p:cNvGrpSpPr/>
        <p:nvPr/>
      </p:nvGrpSpPr>
      <p:grpSpPr>
        <a:xfrm>
          <a:off x="0" y="0"/>
          <a:ext cx="0" cy="0"/>
          <a:chOff x="0" y="0"/>
          <a:chExt cx="0" cy="0"/>
        </a:xfrm>
      </p:grpSpPr>
      <p:grpSp>
        <p:nvGrpSpPr>
          <p:cNvPr id="5216" name="Google Shape;5216;p124"/>
          <p:cNvGrpSpPr/>
          <p:nvPr/>
        </p:nvGrpSpPr>
        <p:grpSpPr>
          <a:xfrm>
            <a:off x="732428" y="1171356"/>
            <a:ext cx="845921" cy="690752"/>
            <a:chOff x="732428" y="1198513"/>
            <a:chExt cx="845921" cy="690752"/>
          </a:xfrm>
        </p:grpSpPr>
        <p:grpSp>
          <p:nvGrpSpPr>
            <p:cNvPr id="5217" name="Google Shape;5217;p124"/>
            <p:cNvGrpSpPr/>
            <p:nvPr/>
          </p:nvGrpSpPr>
          <p:grpSpPr>
            <a:xfrm>
              <a:off x="823030" y="1198513"/>
              <a:ext cx="755319" cy="690752"/>
              <a:chOff x="823030" y="1198513"/>
              <a:chExt cx="755319" cy="690752"/>
            </a:xfrm>
          </p:grpSpPr>
          <p:sp>
            <p:nvSpPr>
              <p:cNvPr id="5218" name="Google Shape;5218;p12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24"/>
            <p:cNvGrpSpPr/>
            <p:nvPr/>
          </p:nvGrpSpPr>
          <p:grpSpPr>
            <a:xfrm>
              <a:off x="732428" y="1239937"/>
              <a:ext cx="739912" cy="607886"/>
              <a:chOff x="732428" y="1239937"/>
              <a:chExt cx="739912" cy="607886"/>
            </a:xfrm>
          </p:grpSpPr>
          <p:sp>
            <p:nvSpPr>
              <p:cNvPr id="5221" name="Google Shape;5221;p12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24"/>
            <p:cNvGrpSpPr/>
            <p:nvPr/>
          </p:nvGrpSpPr>
          <p:grpSpPr>
            <a:xfrm>
              <a:off x="732428" y="1277018"/>
              <a:ext cx="702832" cy="533758"/>
              <a:chOff x="732428" y="1277018"/>
              <a:chExt cx="702832" cy="533758"/>
            </a:xfrm>
          </p:grpSpPr>
          <p:sp>
            <p:nvSpPr>
              <p:cNvPr id="5224" name="Google Shape;5224;p12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24"/>
            <p:cNvGrpSpPr/>
            <p:nvPr/>
          </p:nvGrpSpPr>
          <p:grpSpPr>
            <a:xfrm>
              <a:off x="931170" y="1306653"/>
              <a:ext cx="647179" cy="474455"/>
              <a:chOff x="931170" y="1306653"/>
              <a:chExt cx="647179" cy="474455"/>
            </a:xfrm>
          </p:grpSpPr>
          <p:sp>
            <p:nvSpPr>
              <p:cNvPr id="5227" name="Google Shape;5227;p12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2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124"/>
          <p:cNvGrpSpPr/>
          <p:nvPr/>
        </p:nvGrpSpPr>
        <p:grpSpPr>
          <a:xfrm>
            <a:off x="3964037" y="1171363"/>
            <a:ext cx="634656" cy="699982"/>
            <a:chOff x="5985650" y="2860025"/>
            <a:chExt cx="1396075" cy="1539775"/>
          </a:xfrm>
        </p:grpSpPr>
        <p:sp>
          <p:nvSpPr>
            <p:cNvPr id="5231" name="Google Shape;5231;p12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124"/>
          <p:cNvGrpSpPr/>
          <p:nvPr/>
        </p:nvGrpSpPr>
        <p:grpSpPr>
          <a:xfrm>
            <a:off x="4719687" y="1171356"/>
            <a:ext cx="725845" cy="699975"/>
            <a:chOff x="4249973" y="1201875"/>
            <a:chExt cx="1958568" cy="1888762"/>
          </a:xfrm>
        </p:grpSpPr>
        <p:sp>
          <p:nvSpPr>
            <p:cNvPr id="5264" name="Google Shape;5264;p12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5" name="Google Shape;5265;p124"/>
            <p:cNvGrpSpPr/>
            <p:nvPr/>
          </p:nvGrpSpPr>
          <p:grpSpPr>
            <a:xfrm>
              <a:off x="5853086" y="1789142"/>
              <a:ext cx="355454" cy="1048099"/>
              <a:chOff x="5576108" y="2016725"/>
              <a:chExt cx="565200" cy="1666560"/>
            </a:xfrm>
          </p:grpSpPr>
          <p:sp>
            <p:nvSpPr>
              <p:cNvPr id="5266" name="Google Shape;5266;p12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67" name="Google Shape;5267;p12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124"/>
            <p:cNvGrpSpPr/>
            <p:nvPr/>
          </p:nvGrpSpPr>
          <p:grpSpPr>
            <a:xfrm>
              <a:off x="4869455" y="2691676"/>
              <a:ext cx="1013897" cy="398961"/>
              <a:chOff x="4012057" y="3451825"/>
              <a:chExt cx="1612175" cy="634379"/>
            </a:xfrm>
          </p:grpSpPr>
          <p:sp>
            <p:nvSpPr>
              <p:cNvPr id="5269" name="Google Shape;5269;p12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70" name="Google Shape;5270;p12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124"/>
            <p:cNvGrpSpPr/>
            <p:nvPr/>
          </p:nvGrpSpPr>
          <p:grpSpPr>
            <a:xfrm>
              <a:off x="4276937" y="2155961"/>
              <a:ext cx="651965" cy="891358"/>
              <a:chOff x="3069908" y="2599997"/>
              <a:chExt cx="1036675" cy="1417328"/>
            </a:xfrm>
          </p:grpSpPr>
          <p:sp>
            <p:nvSpPr>
              <p:cNvPr id="5272" name="Google Shape;5272;p12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73" name="Google Shape;5273;p12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124"/>
            <p:cNvGrpSpPr/>
            <p:nvPr/>
          </p:nvGrpSpPr>
          <p:grpSpPr>
            <a:xfrm>
              <a:off x="5054918" y="1201875"/>
              <a:ext cx="999548" cy="602711"/>
              <a:chOff x="4306958" y="1082925"/>
              <a:chExt cx="1589359" cy="958358"/>
            </a:xfrm>
          </p:grpSpPr>
          <p:sp>
            <p:nvSpPr>
              <p:cNvPr id="5275" name="Google Shape;5275;p12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76" name="Google Shape;5276;p12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124"/>
            <p:cNvGrpSpPr/>
            <p:nvPr/>
          </p:nvGrpSpPr>
          <p:grpSpPr>
            <a:xfrm>
              <a:off x="4249973" y="1303451"/>
              <a:ext cx="799317" cy="841334"/>
              <a:chOff x="3027033" y="1244439"/>
              <a:chExt cx="1270977" cy="1337786"/>
            </a:xfrm>
          </p:grpSpPr>
          <p:sp>
            <p:nvSpPr>
              <p:cNvPr id="5278" name="Google Shape;5278;p12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79" name="Google Shape;5279;p12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124"/>
          <p:cNvGrpSpPr/>
          <p:nvPr/>
        </p:nvGrpSpPr>
        <p:grpSpPr>
          <a:xfrm>
            <a:off x="4072551" y="2058137"/>
            <a:ext cx="750769" cy="683784"/>
            <a:chOff x="4204684" y="2104422"/>
            <a:chExt cx="699822" cy="637382"/>
          </a:xfrm>
        </p:grpSpPr>
        <p:grpSp>
          <p:nvGrpSpPr>
            <p:cNvPr id="5281" name="Google Shape;5281;p124"/>
            <p:cNvGrpSpPr/>
            <p:nvPr/>
          </p:nvGrpSpPr>
          <p:grpSpPr>
            <a:xfrm>
              <a:off x="4204684" y="2430067"/>
              <a:ext cx="342957" cy="311738"/>
              <a:chOff x="4204684" y="2430067"/>
              <a:chExt cx="342957" cy="311738"/>
            </a:xfrm>
          </p:grpSpPr>
          <p:sp>
            <p:nvSpPr>
              <p:cNvPr id="5282" name="Google Shape;5282;p12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124"/>
            <p:cNvGrpSpPr/>
            <p:nvPr/>
          </p:nvGrpSpPr>
          <p:grpSpPr>
            <a:xfrm>
              <a:off x="4561586" y="2430067"/>
              <a:ext cx="342920" cy="311738"/>
              <a:chOff x="4561586" y="2430067"/>
              <a:chExt cx="342920" cy="311738"/>
            </a:xfrm>
          </p:grpSpPr>
          <p:sp>
            <p:nvSpPr>
              <p:cNvPr id="5285" name="Google Shape;5285;p12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124"/>
            <p:cNvGrpSpPr/>
            <p:nvPr/>
          </p:nvGrpSpPr>
          <p:grpSpPr>
            <a:xfrm>
              <a:off x="4561586" y="2104422"/>
              <a:ext cx="342920" cy="311738"/>
              <a:chOff x="4561586" y="2104422"/>
              <a:chExt cx="342920" cy="311738"/>
            </a:xfrm>
          </p:grpSpPr>
          <p:sp>
            <p:nvSpPr>
              <p:cNvPr id="5288" name="Google Shape;5288;p12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124"/>
            <p:cNvGrpSpPr/>
            <p:nvPr/>
          </p:nvGrpSpPr>
          <p:grpSpPr>
            <a:xfrm>
              <a:off x="4204684" y="2104422"/>
              <a:ext cx="342957" cy="311664"/>
              <a:chOff x="4204684" y="2104422"/>
              <a:chExt cx="342957" cy="311664"/>
            </a:xfrm>
          </p:grpSpPr>
          <p:sp>
            <p:nvSpPr>
              <p:cNvPr id="5291" name="Google Shape;5291;p12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124"/>
          <p:cNvGrpSpPr/>
          <p:nvPr/>
        </p:nvGrpSpPr>
        <p:grpSpPr>
          <a:xfrm>
            <a:off x="5536984" y="1171351"/>
            <a:ext cx="660591" cy="688867"/>
            <a:chOff x="5830645" y="1267368"/>
            <a:chExt cx="530340" cy="553040"/>
          </a:xfrm>
        </p:grpSpPr>
        <p:sp>
          <p:nvSpPr>
            <p:cNvPr id="5294" name="Google Shape;5294;p12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124"/>
            <p:cNvGrpSpPr/>
            <p:nvPr/>
          </p:nvGrpSpPr>
          <p:grpSpPr>
            <a:xfrm>
              <a:off x="5830645" y="1267368"/>
              <a:ext cx="259743" cy="269909"/>
              <a:chOff x="5830645" y="1267368"/>
              <a:chExt cx="259743" cy="269909"/>
            </a:xfrm>
          </p:grpSpPr>
          <p:sp>
            <p:nvSpPr>
              <p:cNvPr id="5296" name="Google Shape;5296;p12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124"/>
            <p:cNvGrpSpPr/>
            <p:nvPr/>
          </p:nvGrpSpPr>
          <p:grpSpPr>
            <a:xfrm>
              <a:off x="6101293" y="1267368"/>
              <a:ext cx="259692" cy="269909"/>
              <a:chOff x="6101293" y="1267368"/>
              <a:chExt cx="259692" cy="269909"/>
            </a:xfrm>
          </p:grpSpPr>
          <p:sp>
            <p:nvSpPr>
              <p:cNvPr id="5299" name="Google Shape;5299;p12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124"/>
            <p:cNvGrpSpPr/>
            <p:nvPr/>
          </p:nvGrpSpPr>
          <p:grpSpPr>
            <a:xfrm>
              <a:off x="5830645" y="1550500"/>
              <a:ext cx="259692" cy="269909"/>
              <a:chOff x="5830645" y="1550500"/>
              <a:chExt cx="259692" cy="269909"/>
            </a:xfrm>
          </p:grpSpPr>
          <p:sp>
            <p:nvSpPr>
              <p:cNvPr id="5302" name="Google Shape;5302;p12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124"/>
            <p:cNvGrpSpPr/>
            <p:nvPr/>
          </p:nvGrpSpPr>
          <p:grpSpPr>
            <a:xfrm>
              <a:off x="6101293" y="1550500"/>
              <a:ext cx="259692" cy="269909"/>
              <a:chOff x="6101293" y="1550500"/>
              <a:chExt cx="259692" cy="269909"/>
            </a:xfrm>
          </p:grpSpPr>
          <p:sp>
            <p:nvSpPr>
              <p:cNvPr id="5305" name="Google Shape;5305;p12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7" name="Google Shape;5307;p124"/>
          <p:cNvGrpSpPr/>
          <p:nvPr/>
        </p:nvGrpSpPr>
        <p:grpSpPr>
          <a:xfrm>
            <a:off x="739138" y="2061810"/>
            <a:ext cx="697154" cy="679574"/>
            <a:chOff x="2679875" y="2361475"/>
            <a:chExt cx="780425" cy="760575"/>
          </a:xfrm>
        </p:grpSpPr>
        <p:sp>
          <p:nvSpPr>
            <p:cNvPr id="5308" name="Google Shape;5308;p12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124"/>
          <p:cNvGrpSpPr/>
          <p:nvPr/>
        </p:nvGrpSpPr>
        <p:grpSpPr>
          <a:xfrm>
            <a:off x="3138297" y="1171402"/>
            <a:ext cx="735829" cy="684547"/>
            <a:chOff x="3351965" y="1148808"/>
            <a:chExt cx="750770" cy="698375"/>
          </a:xfrm>
        </p:grpSpPr>
        <p:grpSp>
          <p:nvGrpSpPr>
            <p:cNvPr id="5315" name="Google Shape;5315;p124"/>
            <p:cNvGrpSpPr/>
            <p:nvPr/>
          </p:nvGrpSpPr>
          <p:grpSpPr>
            <a:xfrm>
              <a:off x="3586796" y="1148808"/>
              <a:ext cx="294857" cy="286830"/>
              <a:chOff x="3750225" y="1774000"/>
              <a:chExt cx="149575" cy="145525"/>
            </a:xfrm>
          </p:grpSpPr>
          <p:sp>
            <p:nvSpPr>
              <p:cNvPr id="5316" name="Google Shape;5316;p12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124"/>
            <p:cNvGrpSpPr/>
            <p:nvPr/>
          </p:nvGrpSpPr>
          <p:grpSpPr>
            <a:xfrm>
              <a:off x="3779245" y="1375768"/>
              <a:ext cx="323490" cy="286978"/>
              <a:chOff x="3847850" y="1889150"/>
              <a:chExt cx="164100" cy="145600"/>
            </a:xfrm>
          </p:grpSpPr>
          <p:sp>
            <p:nvSpPr>
              <p:cNvPr id="5319" name="Google Shape;5319;p12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24"/>
            <p:cNvGrpSpPr/>
            <p:nvPr/>
          </p:nvGrpSpPr>
          <p:grpSpPr>
            <a:xfrm>
              <a:off x="3351965" y="1330435"/>
              <a:ext cx="295449" cy="285401"/>
              <a:chOff x="3631100" y="1866150"/>
              <a:chExt cx="149875" cy="144800"/>
            </a:xfrm>
          </p:grpSpPr>
          <p:sp>
            <p:nvSpPr>
              <p:cNvPr id="5322" name="Google Shape;5322;p12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124"/>
            <p:cNvGrpSpPr/>
            <p:nvPr/>
          </p:nvGrpSpPr>
          <p:grpSpPr>
            <a:xfrm>
              <a:off x="3548208" y="1560352"/>
              <a:ext cx="294808" cy="286830"/>
              <a:chOff x="3730650" y="1982800"/>
              <a:chExt cx="149550" cy="145525"/>
            </a:xfrm>
          </p:grpSpPr>
          <p:sp>
            <p:nvSpPr>
              <p:cNvPr id="5325" name="Google Shape;5325;p12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124"/>
          <p:cNvGrpSpPr/>
          <p:nvPr/>
        </p:nvGrpSpPr>
        <p:grpSpPr>
          <a:xfrm>
            <a:off x="7639949" y="1171356"/>
            <a:ext cx="804565" cy="677795"/>
            <a:chOff x="7636443" y="1204988"/>
            <a:chExt cx="804565" cy="677795"/>
          </a:xfrm>
        </p:grpSpPr>
        <p:grpSp>
          <p:nvGrpSpPr>
            <p:cNvPr id="5328" name="Google Shape;5328;p124"/>
            <p:cNvGrpSpPr/>
            <p:nvPr/>
          </p:nvGrpSpPr>
          <p:grpSpPr>
            <a:xfrm>
              <a:off x="7636443" y="1509705"/>
              <a:ext cx="804565" cy="373078"/>
              <a:chOff x="7636443" y="1509705"/>
              <a:chExt cx="804565" cy="373078"/>
            </a:xfrm>
          </p:grpSpPr>
          <p:sp>
            <p:nvSpPr>
              <p:cNvPr id="5329" name="Google Shape;5329;p12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124"/>
            <p:cNvGrpSpPr/>
            <p:nvPr/>
          </p:nvGrpSpPr>
          <p:grpSpPr>
            <a:xfrm>
              <a:off x="7636443" y="1408133"/>
              <a:ext cx="804565" cy="373078"/>
              <a:chOff x="7636443" y="1408133"/>
              <a:chExt cx="804565" cy="373078"/>
            </a:xfrm>
          </p:grpSpPr>
          <p:sp>
            <p:nvSpPr>
              <p:cNvPr id="5332" name="Google Shape;5332;p12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24"/>
            <p:cNvGrpSpPr/>
            <p:nvPr/>
          </p:nvGrpSpPr>
          <p:grpSpPr>
            <a:xfrm>
              <a:off x="7636443" y="1306560"/>
              <a:ext cx="804565" cy="373078"/>
              <a:chOff x="7636443" y="1306560"/>
              <a:chExt cx="804565" cy="373078"/>
            </a:xfrm>
          </p:grpSpPr>
          <p:sp>
            <p:nvSpPr>
              <p:cNvPr id="5335" name="Google Shape;5335;p12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124"/>
            <p:cNvGrpSpPr/>
            <p:nvPr/>
          </p:nvGrpSpPr>
          <p:grpSpPr>
            <a:xfrm>
              <a:off x="7636443" y="1204988"/>
              <a:ext cx="804565" cy="373078"/>
              <a:chOff x="7636443" y="1204988"/>
              <a:chExt cx="804565" cy="373078"/>
            </a:xfrm>
          </p:grpSpPr>
          <p:sp>
            <p:nvSpPr>
              <p:cNvPr id="5338" name="Google Shape;5338;p12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0" name="Google Shape;5340;p124"/>
          <p:cNvGrpSpPr/>
          <p:nvPr/>
        </p:nvGrpSpPr>
        <p:grpSpPr>
          <a:xfrm>
            <a:off x="4978796" y="2078771"/>
            <a:ext cx="661339" cy="661188"/>
            <a:chOff x="3990000" y="975400"/>
            <a:chExt cx="3934200" cy="3933300"/>
          </a:xfrm>
        </p:grpSpPr>
        <p:sp>
          <p:nvSpPr>
            <p:cNvPr id="5341" name="Google Shape;5341;p12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124"/>
          <p:cNvGrpSpPr/>
          <p:nvPr/>
        </p:nvGrpSpPr>
        <p:grpSpPr>
          <a:xfrm>
            <a:off x="6622444" y="2057409"/>
            <a:ext cx="868881" cy="684241"/>
            <a:chOff x="6598259" y="2078634"/>
            <a:chExt cx="868881" cy="684241"/>
          </a:xfrm>
        </p:grpSpPr>
        <p:sp>
          <p:nvSpPr>
            <p:cNvPr id="5346" name="Google Shape;5346;p12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2" name="Google Shape;5352;p124"/>
            <p:cNvGrpSpPr/>
            <p:nvPr/>
          </p:nvGrpSpPr>
          <p:grpSpPr>
            <a:xfrm>
              <a:off x="6808175" y="2078634"/>
              <a:ext cx="452229" cy="684241"/>
              <a:chOff x="6808175" y="2078634"/>
              <a:chExt cx="452229" cy="684241"/>
            </a:xfrm>
          </p:grpSpPr>
          <p:sp>
            <p:nvSpPr>
              <p:cNvPr id="5353" name="Google Shape;5353;p12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24"/>
              <p:cNvGrpSpPr/>
              <p:nvPr/>
            </p:nvGrpSpPr>
            <p:grpSpPr>
              <a:xfrm>
                <a:off x="6821586" y="2078634"/>
                <a:ext cx="426871" cy="684241"/>
                <a:chOff x="6821586" y="2078634"/>
                <a:chExt cx="426871" cy="684241"/>
              </a:xfrm>
            </p:grpSpPr>
            <p:grpSp>
              <p:nvGrpSpPr>
                <p:cNvPr id="5360" name="Google Shape;5360;p124"/>
                <p:cNvGrpSpPr/>
                <p:nvPr/>
              </p:nvGrpSpPr>
              <p:grpSpPr>
                <a:xfrm>
                  <a:off x="6821586" y="2078634"/>
                  <a:ext cx="426871" cy="684241"/>
                  <a:chOff x="6821586" y="2078634"/>
                  <a:chExt cx="426871" cy="684241"/>
                </a:xfrm>
              </p:grpSpPr>
              <p:sp>
                <p:nvSpPr>
                  <p:cNvPr id="5361" name="Google Shape;5361;p12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12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6" name="Google Shape;5386;p124"/>
          <p:cNvGrpSpPr/>
          <p:nvPr/>
        </p:nvGrpSpPr>
        <p:grpSpPr>
          <a:xfrm>
            <a:off x="5795610" y="2063018"/>
            <a:ext cx="671358" cy="671358"/>
            <a:chOff x="6535625" y="760425"/>
            <a:chExt cx="1665900" cy="1665900"/>
          </a:xfrm>
        </p:grpSpPr>
        <p:sp>
          <p:nvSpPr>
            <p:cNvPr id="5387" name="Google Shape;5387;p12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2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24"/>
          <p:cNvGrpSpPr/>
          <p:nvPr/>
        </p:nvGrpSpPr>
        <p:grpSpPr>
          <a:xfrm>
            <a:off x="732427" y="3731418"/>
            <a:ext cx="1340789" cy="640830"/>
            <a:chOff x="238125" y="1151100"/>
            <a:chExt cx="7139450" cy="3412300"/>
          </a:xfrm>
        </p:grpSpPr>
        <p:sp>
          <p:nvSpPr>
            <p:cNvPr id="5392" name="Google Shape;5392;p12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124"/>
          <p:cNvGrpSpPr/>
          <p:nvPr/>
        </p:nvGrpSpPr>
        <p:grpSpPr>
          <a:xfrm>
            <a:off x="5599650" y="2934699"/>
            <a:ext cx="985357" cy="585764"/>
            <a:chOff x="5145061" y="2881789"/>
            <a:chExt cx="1107641" cy="658458"/>
          </a:xfrm>
        </p:grpSpPr>
        <p:grpSp>
          <p:nvGrpSpPr>
            <p:cNvPr id="5405" name="Google Shape;5405;p124"/>
            <p:cNvGrpSpPr/>
            <p:nvPr/>
          </p:nvGrpSpPr>
          <p:grpSpPr>
            <a:xfrm>
              <a:off x="5722989" y="3244587"/>
              <a:ext cx="529713" cy="295659"/>
              <a:chOff x="5722989" y="3244587"/>
              <a:chExt cx="529713" cy="295659"/>
            </a:xfrm>
          </p:grpSpPr>
          <p:sp>
            <p:nvSpPr>
              <p:cNvPr id="5406" name="Google Shape;5406;p12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07" name="Google Shape;5407;p12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08" name="Google Shape;5408;p124"/>
            <p:cNvGrpSpPr/>
            <p:nvPr/>
          </p:nvGrpSpPr>
          <p:grpSpPr>
            <a:xfrm>
              <a:off x="5145061" y="3244587"/>
              <a:ext cx="536807" cy="295659"/>
              <a:chOff x="5145061" y="3244587"/>
              <a:chExt cx="536807" cy="295659"/>
            </a:xfrm>
          </p:grpSpPr>
          <p:sp>
            <p:nvSpPr>
              <p:cNvPr id="5409" name="Google Shape;5409;p12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10" name="Google Shape;5410;p12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11" name="Google Shape;5411;p124"/>
            <p:cNvGrpSpPr/>
            <p:nvPr/>
          </p:nvGrpSpPr>
          <p:grpSpPr>
            <a:xfrm>
              <a:off x="5341327" y="2898245"/>
              <a:ext cx="532309" cy="614891"/>
              <a:chOff x="5341327" y="2898245"/>
              <a:chExt cx="532309" cy="614891"/>
            </a:xfrm>
          </p:grpSpPr>
          <p:sp>
            <p:nvSpPr>
              <p:cNvPr id="5412" name="Google Shape;5412;p12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13" name="Google Shape;5413;p12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14" name="Google Shape;5414;p124"/>
            <p:cNvGrpSpPr/>
            <p:nvPr/>
          </p:nvGrpSpPr>
          <p:grpSpPr>
            <a:xfrm>
              <a:off x="5532290" y="2881789"/>
              <a:ext cx="620516" cy="305456"/>
              <a:chOff x="5532290" y="2881789"/>
              <a:chExt cx="620516" cy="305456"/>
            </a:xfrm>
          </p:grpSpPr>
          <p:sp>
            <p:nvSpPr>
              <p:cNvPr id="5415" name="Google Shape;5415;p12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16" name="Google Shape;5416;p12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417" name="Google Shape;5417;p124"/>
          <p:cNvGrpSpPr/>
          <p:nvPr/>
        </p:nvGrpSpPr>
        <p:grpSpPr>
          <a:xfrm>
            <a:off x="8178573" y="3726757"/>
            <a:ext cx="269068" cy="645491"/>
            <a:chOff x="7026852" y="3311869"/>
            <a:chExt cx="434331" cy="1041954"/>
          </a:xfrm>
        </p:grpSpPr>
        <p:sp>
          <p:nvSpPr>
            <p:cNvPr id="5418" name="Google Shape;5418;p12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24"/>
          <p:cNvGrpSpPr/>
          <p:nvPr/>
        </p:nvGrpSpPr>
        <p:grpSpPr>
          <a:xfrm>
            <a:off x="6195154" y="3765995"/>
            <a:ext cx="293882" cy="293836"/>
            <a:chOff x="4873519" y="3311869"/>
            <a:chExt cx="499374" cy="499296"/>
          </a:xfrm>
        </p:grpSpPr>
        <p:sp>
          <p:nvSpPr>
            <p:cNvPr id="5422" name="Google Shape;5422;p12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124"/>
          <p:cNvGrpSpPr/>
          <p:nvPr/>
        </p:nvGrpSpPr>
        <p:grpSpPr>
          <a:xfrm>
            <a:off x="6195154" y="4078366"/>
            <a:ext cx="293882" cy="293882"/>
            <a:chOff x="4873519" y="3875839"/>
            <a:chExt cx="499374" cy="499374"/>
          </a:xfrm>
        </p:grpSpPr>
        <p:sp>
          <p:nvSpPr>
            <p:cNvPr id="5425" name="Google Shape;5425;p12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24"/>
          <p:cNvGrpSpPr/>
          <p:nvPr/>
        </p:nvGrpSpPr>
        <p:grpSpPr>
          <a:xfrm>
            <a:off x="2425681" y="2050319"/>
            <a:ext cx="698104" cy="698208"/>
            <a:chOff x="2565073" y="2075876"/>
            <a:chExt cx="672482" cy="672518"/>
          </a:xfrm>
        </p:grpSpPr>
        <p:sp>
          <p:nvSpPr>
            <p:cNvPr id="5428" name="Google Shape;5428;p12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24"/>
          <p:cNvGrpSpPr/>
          <p:nvPr/>
        </p:nvGrpSpPr>
        <p:grpSpPr>
          <a:xfrm>
            <a:off x="5649092" y="3734919"/>
            <a:ext cx="438354" cy="637329"/>
            <a:chOff x="1697726" y="3244179"/>
            <a:chExt cx="788124" cy="1146069"/>
          </a:xfrm>
        </p:grpSpPr>
        <p:sp>
          <p:nvSpPr>
            <p:cNvPr id="5435" name="Google Shape;5435;p12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7" name="Google Shape;5437;p124"/>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24"/>
          <p:cNvGrpSpPr/>
          <p:nvPr/>
        </p:nvGrpSpPr>
        <p:grpSpPr>
          <a:xfrm>
            <a:off x="7650306" y="2063282"/>
            <a:ext cx="799565" cy="670282"/>
            <a:chOff x="7617850" y="2063282"/>
            <a:chExt cx="799565" cy="670282"/>
          </a:xfrm>
        </p:grpSpPr>
        <p:cxnSp>
          <p:nvCxnSpPr>
            <p:cNvPr id="5439" name="Google Shape;5439;p12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40" name="Google Shape;5440;p12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41" name="Google Shape;5441;p12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42" name="Google Shape;5442;p12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43" name="Google Shape;5443;p12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44" name="Google Shape;5444;p12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45" name="Google Shape;5445;p124"/>
            <p:cNvGrpSpPr/>
            <p:nvPr/>
          </p:nvGrpSpPr>
          <p:grpSpPr>
            <a:xfrm>
              <a:off x="7734309" y="2063282"/>
              <a:ext cx="570957" cy="620095"/>
              <a:chOff x="7734309" y="2063282"/>
              <a:chExt cx="570957" cy="620095"/>
            </a:xfrm>
          </p:grpSpPr>
          <p:grpSp>
            <p:nvGrpSpPr>
              <p:cNvPr id="5446" name="Google Shape;5446;p124"/>
              <p:cNvGrpSpPr/>
              <p:nvPr/>
            </p:nvGrpSpPr>
            <p:grpSpPr>
              <a:xfrm>
                <a:off x="8031573" y="2063282"/>
                <a:ext cx="273693" cy="620095"/>
                <a:chOff x="8031573" y="2063282"/>
                <a:chExt cx="273693" cy="620095"/>
              </a:xfrm>
            </p:grpSpPr>
            <p:sp>
              <p:nvSpPr>
                <p:cNvPr id="5447" name="Google Shape;5447;p12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24"/>
              <p:cNvGrpSpPr/>
              <p:nvPr/>
            </p:nvGrpSpPr>
            <p:grpSpPr>
              <a:xfrm flipH="1">
                <a:off x="7734309" y="2063282"/>
                <a:ext cx="273693" cy="620095"/>
                <a:chOff x="8031573" y="2063282"/>
                <a:chExt cx="273693" cy="620095"/>
              </a:xfrm>
            </p:grpSpPr>
            <p:sp>
              <p:nvSpPr>
                <p:cNvPr id="5452" name="Google Shape;5452;p12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56" name="Google Shape;5456;p124"/>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4"/>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124"/>
          <p:cNvGrpSpPr/>
          <p:nvPr/>
        </p:nvGrpSpPr>
        <p:grpSpPr>
          <a:xfrm>
            <a:off x="7836913" y="2916765"/>
            <a:ext cx="602567" cy="601884"/>
            <a:chOff x="1186975" y="238125"/>
            <a:chExt cx="5244275" cy="5238325"/>
          </a:xfrm>
        </p:grpSpPr>
        <p:sp>
          <p:nvSpPr>
            <p:cNvPr id="5459" name="Google Shape;5459;p12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2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124"/>
          <p:cNvGrpSpPr/>
          <p:nvPr/>
        </p:nvGrpSpPr>
        <p:grpSpPr>
          <a:xfrm>
            <a:off x="3279650" y="2056249"/>
            <a:ext cx="651848" cy="687338"/>
            <a:chOff x="3400515" y="2056248"/>
            <a:chExt cx="698134" cy="735987"/>
          </a:xfrm>
        </p:grpSpPr>
        <p:grpSp>
          <p:nvGrpSpPr>
            <p:cNvPr id="5464" name="Google Shape;5464;p124"/>
            <p:cNvGrpSpPr/>
            <p:nvPr/>
          </p:nvGrpSpPr>
          <p:grpSpPr>
            <a:xfrm>
              <a:off x="3400515" y="2283913"/>
              <a:ext cx="312919" cy="219900"/>
              <a:chOff x="3400515" y="2283913"/>
              <a:chExt cx="312919" cy="219900"/>
            </a:xfrm>
          </p:grpSpPr>
          <p:sp>
            <p:nvSpPr>
              <p:cNvPr id="5465" name="Google Shape;5465;p12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66" name="Google Shape;5466;p12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67" name="Google Shape;5467;p124"/>
            <p:cNvGrpSpPr/>
            <p:nvPr/>
          </p:nvGrpSpPr>
          <p:grpSpPr>
            <a:xfrm>
              <a:off x="3547823" y="2461089"/>
              <a:ext cx="219900" cy="331146"/>
              <a:chOff x="3547823" y="2461089"/>
              <a:chExt cx="219900" cy="331146"/>
            </a:xfrm>
          </p:grpSpPr>
          <p:sp>
            <p:nvSpPr>
              <p:cNvPr id="5468" name="Google Shape;5468;p12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69" name="Google Shape;5469;p12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70" name="Google Shape;5470;p124"/>
            <p:cNvGrpSpPr/>
            <p:nvPr/>
          </p:nvGrpSpPr>
          <p:grpSpPr>
            <a:xfrm>
              <a:off x="3734138" y="2461089"/>
              <a:ext cx="219900" cy="331146"/>
              <a:chOff x="3734138" y="2461089"/>
              <a:chExt cx="219900" cy="331146"/>
            </a:xfrm>
          </p:grpSpPr>
          <p:sp>
            <p:nvSpPr>
              <p:cNvPr id="5471" name="Google Shape;5471;p12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72" name="Google Shape;5472;p12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73" name="Google Shape;5473;p124"/>
            <p:cNvGrpSpPr/>
            <p:nvPr/>
          </p:nvGrpSpPr>
          <p:grpSpPr>
            <a:xfrm>
              <a:off x="3787560" y="2281742"/>
              <a:ext cx="311089" cy="219900"/>
              <a:chOff x="3787560" y="2281742"/>
              <a:chExt cx="311089" cy="219900"/>
            </a:xfrm>
          </p:grpSpPr>
          <p:sp>
            <p:nvSpPr>
              <p:cNvPr id="5474" name="Google Shape;5474;p12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75" name="Google Shape;5475;p12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76" name="Google Shape;5476;p124"/>
            <p:cNvGrpSpPr/>
            <p:nvPr/>
          </p:nvGrpSpPr>
          <p:grpSpPr>
            <a:xfrm>
              <a:off x="3637290" y="2056248"/>
              <a:ext cx="219900" cy="330736"/>
              <a:chOff x="3637290" y="2056248"/>
              <a:chExt cx="219900" cy="330736"/>
            </a:xfrm>
          </p:grpSpPr>
          <p:sp>
            <p:nvSpPr>
              <p:cNvPr id="5477" name="Google Shape;5477;p12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78" name="Google Shape;5478;p12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79" name="Google Shape;5479;p124"/>
          <p:cNvGrpSpPr/>
          <p:nvPr/>
        </p:nvGrpSpPr>
        <p:grpSpPr>
          <a:xfrm>
            <a:off x="2571356" y="2926255"/>
            <a:ext cx="1268144" cy="592394"/>
            <a:chOff x="238125" y="1188750"/>
            <a:chExt cx="7140450" cy="3335550"/>
          </a:xfrm>
        </p:grpSpPr>
        <p:sp>
          <p:nvSpPr>
            <p:cNvPr id="5480" name="Google Shape;5480;p12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124"/>
          <p:cNvGrpSpPr/>
          <p:nvPr/>
        </p:nvGrpSpPr>
        <p:grpSpPr>
          <a:xfrm>
            <a:off x="6679257" y="2928410"/>
            <a:ext cx="1053944" cy="590147"/>
            <a:chOff x="238125" y="1335475"/>
            <a:chExt cx="5418735" cy="3034175"/>
          </a:xfrm>
        </p:grpSpPr>
        <p:sp>
          <p:nvSpPr>
            <p:cNvPr id="5486" name="Google Shape;5486;p12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124"/>
          <p:cNvGrpSpPr/>
          <p:nvPr/>
        </p:nvGrpSpPr>
        <p:grpSpPr>
          <a:xfrm>
            <a:off x="4110066" y="3733309"/>
            <a:ext cx="1268207" cy="638939"/>
            <a:chOff x="3967651" y="3645904"/>
            <a:chExt cx="1479304" cy="745292"/>
          </a:xfrm>
        </p:grpSpPr>
        <p:grpSp>
          <p:nvGrpSpPr>
            <p:cNvPr id="5490" name="Google Shape;5490;p124"/>
            <p:cNvGrpSpPr/>
            <p:nvPr/>
          </p:nvGrpSpPr>
          <p:grpSpPr>
            <a:xfrm>
              <a:off x="3967651" y="4009026"/>
              <a:ext cx="1479304" cy="382170"/>
              <a:chOff x="3967651" y="4009026"/>
              <a:chExt cx="1479304" cy="382170"/>
            </a:xfrm>
          </p:grpSpPr>
          <p:grpSp>
            <p:nvGrpSpPr>
              <p:cNvPr id="5491" name="Google Shape;5491;p124"/>
              <p:cNvGrpSpPr/>
              <p:nvPr/>
            </p:nvGrpSpPr>
            <p:grpSpPr>
              <a:xfrm>
                <a:off x="4892216" y="4195630"/>
                <a:ext cx="554739" cy="195566"/>
                <a:chOff x="3604375" y="4892160"/>
                <a:chExt cx="1651500" cy="582215"/>
              </a:xfrm>
            </p:grpSpPr>
            <p:sp>
              <p:nvSpPr>
                <p:cNvPr id="5492" name="Google Shape;5492;p12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124"/>
              <p:cNvGrpSpPr/>
              <p:nvPr/>
            </p:nvGrpSpPr>
            <p:grpSpPr>
              <a:xfrm>
                <a:off x="3967651" y="4146303"/>
                <a:ext cx="579402" cy="244893"/>
                <a:chOff x="851875" y="4745310"/>
                <a:chExt cx="1724925" cy="729065"/>
              </a:xfrm>
            </p:grpSpPr>
            <p:sp>
              <p:nvSpPr>
                <p:cNvPr id="5495" name="Google Shape;5495;p12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124"/>
              <p:cNvGrpSpPr/>
              <p:nvPr/>
            </p:nvGrpSpPr>
            <p:grpSpPr>
              <a:xfrm>
                <a:off x="4460753" y="4009026"/>
                <a:ext cx="493110" cy="382170"/>
                <a:chOff x="2319875" y="4336625"/>
                <a:chExt cx="1468025" cy="1137750"/>
              </a:xfrm>
            </p:grpSpPr>
            <p:sp>
              <p:nvSpPr>
                <p:cNvPr id="5498" name="Google Shape;5498;p12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124"/>
            <p:cNvGrpSpPr/>
            <p:nvPr/>
          </p:nvGrpSpPr>
          <p:grpSpPr>
            <a:xfrm>
              <a:off x="4479443" y="3645904"/>
              <a:ext cx="455965" cy="388789"/>
              <a:chOff x="2957425" y="238100"/>
              <a:chExt cx="1910200" cy="1628775"/>
            </a:xfrm>
          </p:grpSpPr>
          <p:sp>
            <p:nvSpPr>
              <p:cNvPr id="5501" name="Google Shape;5501;p12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1" name="Google Shape;5511;p124"/>
          <p:cNvGrpSpPr/>
          <p:nvPr/>
        </p:nvGrpSpPr>
        <p:grpSpPr>
          <a:xfrm>
            <a:off x="2496179" y="3734510"/>
            <a:ext cx="1243128" cy="637739"/>
            <a:chOff x="2496310" y="3693351"/>
            <a:chExt cx="1342906" cy="688926"/>
          </a:xfrm>
        </p:grpSpPr>
        <p:grpSp>
          <p:nvGrpSpPr>
            <p:cNvPr id="5512" name="Google Shape;5512;p124"/>
            <p:cNvGrpSpPr/>
            <p:nvPr/>
          </p:nvGrpSpPr>
          <p:grpSpPr>
            <a:xfrm>
              <a:off x="2496310" y="3693351"/>
              <a:ext cx="1342906" cy="688875"/>
              <a:chOff x="2496310" y="3693351"/>
              <a:chExt cx="1342906" cy="688875"/>
            </a:xfrm>
          </p:grpSpPr>
          <p:sp>
            <p:nvSpPr>
              <p:cNvPr id="5513" name="Google Shape;5513;p12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9" name="Google Shape;5519;p124"/>
              <p:cNvCxnSpPr>
                <a:stCxn id="55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520" name="Google Shape;5520;p124"/>
              <p:cNvCxnSpPr>
                <a:stCxn id="55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521" name="Google Shape;5521;p124"/>
              <p:cNvCxnSpPr>
                <a:stCxn id="55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22" name="Google Shape;5522;p124"/>
              <p:cNvCxnSpPr>
                <a:stCxn id="55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23" name="Google Shape;5523;p124"/>
              <p:cNvCxnSpPr>
                <a:stCxn id="55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524" name="Google Shape;5524;p124"/>
            <p:cNvGrpSpPr/>
            <p:nvPr/>
          </p:nvGrpSpPr>
          <p:grpSpPr>
            <a:xfrm>
              <a:off x="2675275" y="3930557"/>
              <a:ext cx="1003306" cy="451719"/>
              <a:chOff x="2675275" y="4174282"/>
              <a:chExt cx="1003306" cy="451719"/>
            </a:xfrm>
          </p:grpSpPr>
          <p:sp>
            <p:nvSpPr>
              <p:cNvPr id="5525" name="Google Shape;5525;p12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8" name="Google Shape;5528;p124"/>
          <p:cNvGrpSpPr/>
          <p:nvPr/>
        </p:nvGrpSpPr>
        <p:grpSpPr>
          <a:xfrm>
            <a:off x="1669850" y="1171356"/>
            <a:ext cx="574511" cy="874709"/>
            <a:chOff x="1715404" y="1112080"/>
            <a:chExt cx="642270" cy="977984"/>
          </a:xfrm>
        </p:grpSpPr>
        <p:grpSp>
          <p:nvGrpSpPr>
            <p:cNvPr id="5529" name="Google Shape;5529;p124"/>
            <p:cNvGrpSpPr/>
            <p:nvPr/>
          </p:nvGrpSpPr>
          <p:grpSpPr>
            <a:xfrm>
              <a:off x="1715404" y="1112080"/>
              <a:ext cx="642270" cy="977984"/>
              <a:chOff x="1715404" y="1112080"/>
              <a:chExt cx="642270" cy="977984"/>
            </a:xfrm>
          </p:grpSpPr>
          <p:sp>
            <p:nvSpPr>
              <p:cNvPr id="5530" name="Google Shape;5530;p12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24"/>
            <p:cNvGrpSpPr/>
            <p:nvPr/>
          </p:nvGrpSpPr>
          <p:grpSpPr>
            <a:xfrm>
              <a:off x="1768927" y="1165603"/>
              <a:ext cx="535225" cy="851367"/>
              <a:chOff x="1768927" y="1165603"/>
              <a:chExt cx="535225" cy="851367"/>
            </a:xfrm>
          </p:grpSpPr>
          <p:sp>
            <p:nvSpPr>
              <p:cNvPr id="5533" name="Google Shape;5533;p12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124"/>
            <p:cNvGrpSpPr/>
            <p:nvPr/>
          </p:nvGrpSpPr>
          <p:grpSpPr>
            <a:xfrm>
              <a:off x="1822449" y="1219125"/>
              <a:ext cx="428180" cy="718859"/>
              <a:chOff x="1822449" y="1219125"/>
              <a:chExt cx="428180" cy="718859"/>
            </a:xfrm>
          </p:grpSpPr>
          <p:sp>
            <p:nvSpPr>
              <p:cNvPr id="5536" name="Google Shape;5536;p12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124"/>
            <p:cNvGrpSpPr/>
            <p:nvPr/>
          </p:nvGrpSpPr>
          <p:grpSpPr>
            <a:xfrm>
              <a:off x="1875972" y="1272648"/>
              <a:ext cx="321135" cy="586939"/>
              <a:chOff x="1875972" y="1272648"/>
              <a:chExt cx="321135" cy="586939"/>
            </a:xfrm>
          </p:grpSpPr>
          <p:sp>
            <p:nvSpPr>
              <p:cNvPr id="5539" name="Google Shape;5539;p12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1" name="Google Shape;5541;p124"/>
          <p:cNvGrpSpPr/>
          <p:nvPr/>
        </p:nvGrpSpPr>
        <p:grpSpPr>
          <a:xfrm>
            <a:off x="7777011" y="3728078"/>
            <a:ext cx="293855" cy="644170"/>
            <a:chOff x="241025" y="3151575"/>
            <a:chExt cx="293855" cy="644170"/>
          </a:xfrm>
        </p:grpSpPr>
        <p:sp>
          <p:nvSpPr>
            <p:cNvPr id="5542" name="Google Shape;5542;p12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124"/>
          <p:cNvGrpSpPr/>
          <p:nvPr/>
        </p:nvGrpSpPr>
        <p:grpSpPr>
          <a:xfrm>
            <a:off x="724994" y="2928078"/>
            <a:ext cx="1779649" cy="591620"/>
            <a:chOff x="246070" y="1983375"/>
            <a:chExt cx="1855347" cy="616849"/>
          </a:xfrm>
        </p:grpSpPr>
        <p:sp>
          <p:nvSpPr>
            <p:cNvPr id="5545" name="Google Shape;5545;p12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124"/>
          <p:cNvGrpSpPr/>
          <p:nvPr/>
        </p:nvGrpSpPr>
        <p:grpSpPr>
          <a:xfrm>
            <a:off x="2335861" y="1171356"/>
            <a:ext cx="711055" cy="745993"/>
            <a:chOff x="2496269" y="1171698"/>
            <a:chExt cx="761953" cy="799392"/>
          </a:xfrm>
        </p:grpSpPr>
        <p:grpSp>
          <p:nvGrpSpPr>
            <p:cNvPr id="5555" name="Google Shape;5555;p124"/>
            <p:cNvGrpSpPr/>
            <p:nvPr/>
          </p:nvGrpSpPr>
          <p:grpSpPr>
            <a:xfrm>
              <a:off x="2496269" y="1171698"/>
              <a:ext cx="761953" cy="723022"/>
              <a:chOff x="2496269" y="1171698"/>
              <a:chExt cx="761953" cy="723022"/>
            </a:xfrm>
          </p:grpSpPr>
          <p:sp>
            <p:nvSpPr>
              <p:cNvPr id="5556" name="Google Shape;5556;p12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8" name="Google Shape;5558;p124"/>
              <p:cNvGrpSpPr/>
              <p:nvPr/>
            </p:nvGrpSpPr>
            <p:grpSpPr>
              <a:xfrm>
                <a:off x="2496269" y="1171698"/>
                <a:ext cx="761953" cy="723022"/>
                <a:chOff x="2496269" y="1120652"/>
                <a:chExt cx="761953" cy="723022"/>
              </a:xfrm>
            </p:grpSpPr>
            <p:grpSp>
              <p:nvGrpSpPr>
                <p:cNvPr id="5559" name="Google Shape;5559;p124"/>
                <p:cNvGrpSpPr/>
                <p:nvPr/>
              </p:nvGrpSpPr>
              <p:grpSpPr>
                <a:xfrm>
                  <a:off x="2496269" y="1120652"/>
                  <a:ext cx="761953" cy="723022"/>
                  <a:chOff x="2496269" y="1120652"/>
                  <a:chExt cx="761953" cy="723022"/>
                </a:xfrm>
              </p:grpSpPr>
              <p:grpSp>
                <p:nvGrpSpPr>
                  <p:cNvPr id="5560" name="Google Shape;5560;p124"/>
                  <p:cNvGrpSpPr/>
                  <p:nvPr/>
                </p:nvGrpSpPr>
                <p:grpSpPr>
                  <a:xfrm>
                    <a:off x="2496269" y="1304589"/>
                    <a:ext cx="407089" cy="305057"/>
                    <a:chOff x="2496269" y="1304589"/>
                    <a:chExt cx="407089" cy="305057"/>
                  </a:xfrm>
                </p:grpSpPr>
                <p:sp>
                  <p:nvSpPr>
                    <p:cNvPr id="5561" name="Google Shape;5561;p12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24"/>
                  <p:cNvGrpSpPr/>
                  <p:nvPr/>
                </p:nvGrpSpPr>
                <p:grpSpPr>
                  <a:xfrm>
                    <a:off x="2586468" y="1493376"/>
                    <a:ext cx="358850" cy="349656"/>
                    <a:chOff x="2586468" y="1493376"/>
                    <a:chExt cx="358850" cy="349656"/>
                  </a:xfrm>
                </p:grpSpPr>
                <p:sp>
                  <p:nvSpPr>
                    <p:cNvPr id="5564" name="Google Shape;5564;p12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124"/>
                  <p:cNvGrpSpPr/>
                  <p:nvPr/>
                </p:nvGrpSpPr>
                <p:grpSpPr>
                  <a:xfrm>
                    <a:off x="2807939" y="1494024"/>
                    <a:ext cx="358857" cy="349650"/>
                    <a:chOff x="2807939" y="1494024"/>
                    <a:chExt cx="358857" cy="349650"/>
                  </a:xfrm>
                </p:grpSpPr>
                <p:sp>
                  <p:nvSpPr>
                    <p:cNvPr id="5567" name="Google Shape;5567;p12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124"/>
                  <p:cNvGrpSpPr/>
                  <p:nvPr/>
                </p:nvGrpSpPr>
                <p:grpSpPr>
                  <a:xfrm>
                    <a:off x="2851133" y="1305635"/>
                    <a:ext cx="407089" cy="305057"/>
                    <a:chOff x="2851133" y="1305635"/>
                    <a:chExt cx="407089" cy="305057"/>
                  </a:xfrm>
                </p:grpSpPr>
                <p:sp>
                  <p:nvSpPr>
                    <p:cNvPr id="5570" name="Google Shape;5570;p12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124"/>
                  <p:cNvGrpSpPr/>
                  <p:nvPr/>
                </p:nvGrpSpPr>
                <p:grpSpPr>
                  <a:xfrm>
                    <a:off x="2727495" y="1120652"/>
                    <a:ext cx="300271" cy="396358"/>
                    <a:chOff x="2727495" y="1120652"/>
                    <a:chExt cx="300271" cy="396358"/>
                  </a:xfrm>
                </p:grpSpPr>
                <p:sp>
                  <p:nvSpPr>
                    <p:cNvPr id="5573" name="Google Shape;5573;p12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124"/>
                <p:cNvGrpSpPr/>
                <p:nvPr/>
              </p:nvGrpSpPr>
              <p:grpSpPr>
                <a:xfrm>
                  <a:off x="2722305" y="1350460"/>
                  <a:ext cx="308357" cy="308344"/>
                  <a:chOff x="2722305" y="1350460"/>
                  <a:chExt cx="308357" cy="308344"/>
                </a:xfrm>
              </p:grpSpPr>
              <p:sp>
                <p:nvSpPr>
                  <p:cNvPr id="5576" name="Google Shape;5576;p12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124"/>
                  <p:cNvGrpSpPr/>
                  <p:nvPr/>
                </p:nvGrpSpPr>
                <p:grpSpPr>
                  <a:xfrm>
                    <a:off x="2725064" y="1364529"/>
                    <a:ext cx="297954" cy="280182"/>
                    <a:chOff x="2725064" y="1364529"/>
                    <a:chExt cx="297954" cy="280182"/>
                  </a:xfrm>
                </p:grpSpPr>
                <p:sp>
                  <p:nvSpPr>
                    <p:cNvPr id="5578" name="Google Shape;5578;p12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83" name="Google Shape;5583;p12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24"/>
          <p:cNvGrpSpPr/>
          <p:nvPr/>
        </p:nvGrpSpPr>
        <p:grpSpPr>
          <a:xfrm>
            <a:off x="3924561" y="2927462"/>
            <a:ext cx="1569144" cy="591015"/>
            <a:chOff x="3820100" y="3023049"/>
            <a:chExt cx="1303926" cy="491162"/>
          </a:xfrm>
        </p:grpSpPr>
        <p:grpSp>
          <p:nvGrpSpPr>
            <p:cNvPr id="5589" name="Google Shape;5589;p124"/>
            <p:cNvGrpSpPr/>
            <p:nvPr/>
          </p:nvGrpSpPr>
          <p:grpSpPr>
            <a:xfrm>
              <a:off x="3820100" y="3023072"/>
              <a:ext cx="1303926" cy="491139"/>
              <a:chOff x="3820100" y="3023072"/>
              <a:chExt cx="1303926" cy="491139"/>
            </a:xfrm>
          </p:grpSpPr>
          <p:sp>
            <p:nvSpPr>
              <p:cNvPr id="5590" name="Google Shape;5590;p12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124"/>
            <p:cNvGrpSpPr/>
            <p:nvPr/>
          </p:nvGrpSpPr>
          <p:grpSpPr>
            <a:xfrm>
              <a:off x="4132439" y="3023645"/>
              <a:ext cx="393633" cy="177096"/>
              <a:chOff x="4132439" y="3023645"/>
              <a:chExt cx="393633" cy="177096"/>
            </a:xfrm>
          </p:grpSpPr>
          <p:sp>
            <p:nvSpPr>
              <p:cNvPr id="5593" name="Google Shape;5593;p12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124"/>
            <p:cNvGrpSpPr/>
            <p:nvPr/>
          </p:nvGrpSpPr>
          <p:grpSpPr>
            <a:xfrm>
              <a:off x="3921811" y="3023049"/>
              <a:ext cx="1002397" cy="388943"/>
              <a:chOff x="3921811" y="3023049"/>
              <a:chExt cx="1002397" cy="388943"/>
            </a:xfrm>
          </p:grpSpPr>
          <p:sp>
            <p:nvSpPr>
              <p:cNvPr id="5596" name="Google Shape;5596;p12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124"/>
            <p:cNvGrpSpPr/>
            <p:nvPr/>
          </p:nvGrpSpPr>
          <p:grpSpPr>
            <a:xfrm>
              <a:off x="4023645" y="3023049"/>
              <a:ext cx="683032" cy="286722"/>
              <a:chOff x="4023645" y="3023049"/>
              <a:chExt cx="683032" cy="286722"/>
            </a:xfrm>
          </p:grpSpPr>
          <p:sp>
            <p:nvSpPr>
              <p:cNvPr id="5599" name="Google Shape;5599;p12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1" name="Google Shape;5601;p124"/>
          <p:cNvGrpSpPr/>
          <p:nvPr/>
        </p:nvGrpSpPr>
        <p:grpSpPr>
          <a:xfrm>
            <a:off x="1556683" y="2054307"/>
            <a:ext cx="713522" cy="688025"/>
            <a:chOff x="1706078" y="2092648"/>
            <a:chExt cx="660913" cy="637296"/>
          </a:xfrm>
        </p:grpSpPr>
        <p:sp>
          <p:nvSpPr>
            <p:cNvPr id="5602" name="Google Shape;5602;p12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3" name="Google Shape;5603;p124"/>
            <p:cNvGrpSpPr/>
            <p:nvPr/>
          </p:nvGrpSpPr>
          <p:grpSpPr>
            <a:xfrm>
              <a:off x="1706078" y="2092648"/>
              <a:ext cx="660913" cy="575241"/>
              <a:chOff x="1706078" y="2092648"/>
              <a:chExt cx="660913" cy="575241"/>
            </a:xfrm>
          </p:grpSpPr>
          <p:sp>
            <p:nvSpPr>
              <p:cNvPr id="5604" name="Google Shape;5604;p12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7" name="Google Shape;5607;p124"/>
          <p:cNvGrpSpPr/>
          <p:nvPr/>
        </p:nvGrpSpPr>
        <p:grpSpPr>
          <a:xfrm>
            <a:off x="6318542" y="1171856"/>
            <a:ext cx="1317459" cy="684168"/>
            <a:chOff x="238125" y="999450"/>
            <a:chExt cx="7140700" cy="3708225"/>
          </a:xfrm>
        </p:grpSpPr>
        <p:sp>
          <p:nvSpPr>
            <p:cNvPr id="5608" name="Google Shape;5608;p12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20"/>
        <p:cNvGrpSpPr/>
        <p:nvPr/>
      </p:nvGrpSpPr>
      <p:grpSpPr>
        <a:xfrm>
          <a:off x="0" y="0"/>
          <a:ext cx="0" cy="0"/>
          <a:chOff x="0" y="0"/>
          <a:chExt cx="0" cy="0"/>
        </a:xfrm>
      </p:grpSpPr>
      <p:grpSp>
        <p:nvGrpSpPr>
          <p:cNvPr id="5621" name="Google Shape;5621;p125"/>
          <p:cNvGrpSpPr/>
          <p:nvPr/>
        </p:nvGrpSpPr>
        <p:grpSpPr>
          <a:xfrm>
            <a:off x="729238" y="1179665"/>
            <a:ext cx="1636117" cy="1526144"/>
            <a:chOff x="729238" y="1179665"/>
            <a:chExt cx="1636117" cy="1526144"/>
          </a:xfrm>
        </p:grpSpPr>
        <p:grpSp>
          <p:nvGrpSpPr>
            <p:cNvPr id="5622" name="Google Shape;5622;p125"/>
            <p:cNvGrpSpPr/>
            <p:nvPr/>
          </p:nvGrpSpPr>
          <p:grpSpPr>
            <a:xfrm>
              <a:off x="729238" y="1179665"/>
              <a:ext cx="80700" cy="1526144"/>
              <a:chOff x="729238" y="1179665"/>
              <a:chExt cx="80700" cy="1526144"/>
            </a:xfrm>
          </p:grpSpPr>
          <p:sp>
            <p:nvSpPr>
              <p:cNvPr id="5623" name="Google Shape;5623;p12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25"/>
            <p:cNvGrpSpPr/>
            <p:nvPr/>
          </p:nvGrpSpPr>
          <p:grpSpPr>
            <a:xfrm>
              <a:off x="903098" y="1179665"/>
              <a:ext cx="80700" cy="1526144"/>
              <a:chOff x="903098" y="1179665"/>
              <a:chExt cx="80700" cy="1526144"/>
            </a:xfrm>
          </p:grpSpPr>
          <p:sp>
            <p:nvSpPr>
              <p:cNvPr id="5634" name="Google Shape;5634;p12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25"/>
            <p:cNvGrpSpPr/>
            <p:nvPr/>
          </p:nvGrpSpPr>
          <p:grpSpPr>
            <a:xfrm>
              <a:off x="1076958" y="1179665"/>
              <a:ext cx="80700" cy="1526144"/>
              <a:chOff x="1076958" y="1179665"/>
              <a:chExt cx="80700" cy="1526144"/>
            </a:xfrm>
          </p:grpSpPr>
          <p:sp>
            <p:nvSpPr>
              <p:cNvPr id="5645" name="Google Shape;5645;p12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25"/>
            <p:cNvGrpSpPr/>
            <p:nvPr/>
          </p:nvGrpSpPr>
          <p:grpSpPr>
            <a:xfrm>
              <a:off x="1247707" y="1179665"/>
              <a:ext cx="80700" cy="1526144"/>
              <a:chOff x="1247707" y="1179665"/>
              <a:chExt cx="80700" cy="1526144"/>
            </a:xfrm>
          </p:grpSpPr>
          <p:sp>
            <p:nvSpPr>
              <p:cNvPr id="5656" name="Google Shape;5656;p12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125"/>
            <p:cNvGrpSpPr/>
            <p:nvPr/>
          </p:nvGrpSpPr>
          <p:grpSpPr>
            <a:xfrm>
              <a:off x="1421567" y="1179665"/>
              <a:ext cx="80700" cy="1526144"/>
              <a:chOff x="1421567" y="1179665"/>
              <a:chExt cx="80700" cy="1526144"/>
            </a:xfrm>
          </p:grpSpPr>
          <p:sp>
            <p:nvSpPr>
              <p:cNvPr id="5667" name="Google Shape;5667;p12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25"/>
            <p:cNvGrpSpPr/>
            <p:nvPr/>
          </p:nvGrpSpPr>
          <p:grpSpPr>
            <a:xfrm>
              <a:off x="1592327" y="1179665"/>
              <a:ext cx="80700" cy="1526144"/>
              <a:chOff x="1592327" y="1179665"/>
              <a:chExt cx="80700" cy="1526144"/>
            </a:xfrm>
          </p:grpSpPr>
          <p:sp>
            <p:nvSpPr>
              <p:cNvPr id="5678" name="Google Shape;5678;p12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125"/>
            <p:cNvGrpSpPr/>
            <p:nvPr/>
          </p:nvGrpSpPr>
          <p:grpSpPr>
            <a:xfrm>
              <a:off x="1766187" y="1179665"/>
              <a:ext cx="80700" cy="1526144"/>
              <a:chOff x="1766187" y="1179665"/>
              <a:chExt cx="80700" cy="1526144"/>
            </a:xfrm>
          </p:grpSpPr>
          <p:sp>
            <p:nvSpPr>
              <p:cNvPr id="5689" name="Google Shape;5689;p12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125"/>
            <p:cNvGrpSpPr/>
            <p:nvPr/>
          </p:nvGrpSpPr>
          <p:grpSpPr>
            <a:xfrm>
              <a:off x="1936935" y="1179665"/>
              <a:ext cx="80700" cy="1526144"/>
              <a:chOff x="1936935" y="1179665"/>
              <a:chExt cx="80700" cy="1526144"/>
            </a:xfrm>
          </p:grpSpPr>
          <p:sp>
            <p:nvSpPr>
              <p:cNvPr id="5700" name="Google Shape;5700;p12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125"/>
            <p:cNvGrpSpPr/>
            <p:nvPr/>
          </p:nvGrpSpPr>
          <p:grpSpPr>
            <a:xfrm>
              <a:off x="2110795" y="1179665"/>
              <a:ext cx="80700" cy="1526144"/>
              <a:chOff x="2110795" y="1179665"/>
              <a:chExt cx="80700" cy="1526144"/>
            </a:xfrm>
          </p:grpSpPr>
          <p:sp>
            <p:nvSpPr>
              <p:cNvPr id="5711" name="Google Shape;5711;p12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125"/>
            <p:cNvGrpSpPr/>
            <p:nvPr/>
          </p:nvGrpSpPr>
          <p:grpSpPr>
            <a:xfrm>
              <a:off x="2284655" y="1179665"/>
              <a:ext cx="80700" cy="1526144"/>
              <a:chOff x="2284655" y="1179665"/>
              <a:chExt cx="80700" cy="1526144"/>
            </a:xfrm>
          </p:grpSpPr>
          <p:sp>
            <p:nvSpPr>
              <p:cNvPr id="5722" name="Google Shape;5722;p12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2" name="Google Shape;5732;p125"/>
          <p:cNvGrpSpPr/>
          <p:nvPr/>
        </p:nvGrpSpPr>
        <p:grpSpPr>
          <a:xfrm>
            <a:off x="2623904" y="1198803"/>
            <a:ext cx="1364248" cy="1102133"/>
            <a:chOff x="2623904" y="1198803"/>
            <a:chExt cx="1364248" cy="1102133"/>
          </a:xfrm>
        </p:grpSpPr>
        <p:grpSp>
          <p:nvGrpSpPr>
            <p:cNvPr id="5733" name="Google Shape;5733;p125"/>
            <p:cNvGrpSpPr/>
            <p:nvPr/>
          </p:nvGrpSpPr>
          <p:grpSpPr>
            <a:xfrm>
              <a:off x="2623907" y="1198803"/>
              <a:ext cx="1364245" cy="273000"/>
              <a:chOff x="2623907" y="1198803"/>
              <a:chExt cx="1364245" cy="273000"/>
            </a:xfrm>
          </p:grpSpPr>
          <p:sp>
            <p:nvSpPr>
              <p:cNvPr id="5734" name="Google Shape;5734;p12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125"/>
            <p:cNvGrpSpPr/>
            <p:nvPr/>
          </p:nvGrpSpPr>
          <p:grpSpPr>
            <a:xfrm>
              <a:off x="2623904" y="1476964"/>
              <a:ext cx="1364245" cy="273000"/>
              <a:chOff x="2623904" y="1476964"/>
              <a:chExt cx="1364245" cy="273000"/>
            </a:xfrm>
          </p:grpSpPr>
          <p:sp>
            <p:nvSpPr>
              <p:cNvPr id="5740" name="Google Shape;5740;p12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125"/>
            <p:cNvGrpSpPr/>
            <p:nvPr/>
          </p:nvGrpSpPr>
          <p:grpSpPr>
            <a:xfrm>
              <a:off x="2623907" y="1749775"/>
              <a:ext cx="1364245" cy="273000"/>
              <a:chOff x="2623907" y="1749775"/>
              <a:chExt cx="1364245" cy="273000"/>
            </a:xfrm>
          </p:grpSpPr>
          <p:sp>
            <p:nvSpPr>
              <p:cNvPr id="5746" name="Google Shape;5746;p12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125"/>
            <p:cNvGrpSpPr/>
            <p:nvPr/>
          </p:nvGrpSpPr>
          <p:grpSpPr>
            <a:xfrm>
              <a:off x="2623904" y="2027936"/>
              <a:ext cx="1364245" cy="273000"/>
              <a:chOff x="2623904" y="2027936"/>
              <a:chExt cx="1364245" cy="273000"/>
            </a:xfrm>
          </p:grpSpPr>
          <p:sp>
            <p:nvSpPr>
              <p:cNvPr id="5752" name="Google Shape;5752;p12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7" name="Google Shape;5757;p125"/>
          <p:cNvGrpSpPr/>
          <p:nvPr/>
        </p:nvGrpSpPr>
        <p:grpSpPr>
          <a:xfrm>
            <a:off x="2613365" y="2657876"/>
            <a:ext cx="1387541" cy="159124"/>
            <a:chOff x="3200660" y="2180272"/>
            <a:chExt cx="2563824" cy="378237"/>
          </a:xfrm>
        </p:grpSpPr>
        <p:sp>
          <p:nvSpPr>
            <p:cNvPr id="5758" name="Google Shape;5758;p12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125"/>
          <p:cNvGrpSpPr/>
          <p:nvPr/>
        </p:nvGrpSpPr>
        <p:grpSpPr>
          <a:xfrm>
            <a:off x="2609890" y="2935640"/>
            <a:ext cx="1390502" cy="159625"/>
            <a:chOff x="3530150" y="2790075"/>
            <a:chExt cx="1962600" cy="225300"/>
          </a:xfrm>
        </p:grpSpPr>
        <p:sp>
          <p:nvSpPr>
            <p:cNvPr id="5777" name="Google Shape;5777;p12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25"/>
          <p:cNvGrpSpPr/>
          <p:nvPr/>
        </p:nvGrpSpPr>
        <p:grpSpPr>
          <a:xfrm>
            <a:off x="2609948" y="3213905"/>
            <a:ext cx="1411629" cy="154175"/>
            <a:chOff x="3558802" y="4011244"/>
            <a:chExt cx="1866000" cy="111600"/>
          </a:xfrm>
        </p:grpSpPr>
        <p:sp>
          <p:nvSpPr>
            <p:cNvPr id="5780" name="Google Shape;5780;p12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25"/>
          <p:cNvGrpSpPr/>
          <p:nvPr/>
        </p:nvGrpSpPr>
        <p:grpSpPr>
          <a:xfrm>
            <a:off x="2610235" y="2419475"/>
            <a:ext cx="1383503" cy="119761"/>
            <a:chOff x="3465975" y="2270258"/>
            <a:chExt cx="1986364" cy="171947"/>
          </a:xfrm>
        </p:grpSpPr>
        <p:sp>
          <p:nvSpPr>
            <p:cNvPr id="5783" name="Google Shape;5783;p12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25"/>
          <p:cNvGrpSpPr/>
          <p:nvPr/>
        </p:nvGrpSpPr>
        <p:grpSpPr>
          <a:xfrm>
            <a:off x="2621243" y="3783248"/>
            <a:ext cx="1369531" cy="195460"/>
            <a:chOff x="723300" y="4253549"/>
            <a:chExt cx="2276482" cy="324900"/>
          </a:xfrm>
        </p:grpSpPr>
        <p:sp>
          <p:nvSpPr>
            <p:cNvPr id="5792" name="Google Shape;5792;p12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125"/>
          <p:cNvGrpSpPr/>
          <p:nvPr/>
        </p:nvGrpSpPr>
        <p:grpSpPr>
          <a:xfrm>
            <a:off x="2610803" y="3484489"/>
            <a:ext cx="1389066" cy="180119"/>
            <a:chOff x="705948" y="3788465"/>
            <a:chExt cx="2308953" cy="299400"/>
          </a:xfrm>
        </p:grpSpPr>
        <p:sp>
          <p:nvSpPr>
            <p:cNvPr id="5798" name="Google Shape;5798;p12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125"/>
          <p:cNvGrpSpPr/>
          <p:nvPr/>
        </p:nvGrpSpPr>
        <p:grpSpPr>
          <a:xfrm>
            <a:off x="4207794" y="2088443"/>
            <a:ext cx="1433821" cy="191501"/>
            <a:chOff x="4273350" y="2088443"/>
            <a:chExt cx="1433821" cy="191501"/>
          </a:xfrm>
        </p:grpSpPr>
        <p:grpSp>
          <p:nvGrpSpPr>
            <p:cNvPr id="5804" name="Google Shape;5804;p125"/>
            <p:cNvGrpSpPr/>
            <p:nvPr/>
          </p:nvGrpSpPr>
          <p:grpSpPr>
            <a:xfrm>
              <a:off x="4273350" y="2088443"/>
              <a:ext cx="1433821" cy="0"/>
              <a:chOff x="5224975" y="2962250"/>
              <a:chExt cx="1544400" cy="0"/>
            </a:xfrm>
          </p:grpSpPr>
          <p:cxnSp>
            <p:nvCxnSpPr>
              <p:cNvPr id="5805" name="Google Shape;5805;p12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06" name="Google Shape;5806;p12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07" name="Google Shape;5807;p125"/>
            <p:cNvGrpSpPr/>
            <p:nvPr/>
          </p:nvGrpSpPr>
          <p:grpSpPr>
            <a:xfrm>
              <a:off x="4273350" y="2279944"/>
              <a:ext cx="1433821" cy="0"/>
              <a:chOff x="5224975" y="2962250"/>
              <a:chExt cx="1544400" cy="0"/>
            </a:xfrm>
          </p:grpSpPr>
          <p:cxnSp>
            <p:nvCxnSpPr>
              <p:cNvPr id="5808" name="Google Shape;5808;p12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09" name="Google Shape;5809;p12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10" name="Google Shape;5810;p125"/>
          <p:cNvGrpSpPr/>
          <p:nvPr/>
        </p:nvGrpSpPr>
        <p:grpSpPr>
          <a:xfrm>
            <a:off x="2658741" y="4097347"/>
            <a:ext cx="1304609" cy="294074"/>
            <a:chOff x="2658741" y="4097347"/>
            <a:chExt cx="1304609" cy="294074"/>
          </a:xfrm>
        </p:grpSpPr>
        <p:grpSp>
          <p:nvGrpSpPr>
            <p:cNvPr id="5811" name="Google Shape;5811;p125"/>
            <p:cNvGrpSpPr/>
            <p:nvPr/>
          </p:nvGrpSpPr>
          <p:grpSpPr>
            <a:xfrm>
              <a:off x="2658741" y="4097347"/>
              <a:ext cx="118572" cy="294074"/>
              <a:chOff x="3343310" y="4475555"/>
              <a:chExt cx="127717" cy="316753"/>
            </a:xfrm>
          </p:grpSpPr>
          <p:sp>
            <p:nvSpPr>
              <p:cNvPr id="5812" name="Google Shape;5812;p12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125"/>
            <p:cNvGrpSpPr/>
            <p:nvPr/>
          </p:nvGrpSpPr>
          <p:grpSpPr>
            <a:xfrm>
              <a:off x="3815519" y="4098388"/>
              <a:ext cx="147831" cy="291991"/>
              <a:chOff x="3527539" y="4476677"/>
              <a:chExt cx="159232" cy="314510"/>
            </a:xfrm>
          </p:grpSpPr>
          <p:sp>
            <p:nvSpPr>
              <p:cNvPr id="5815" name="Google Shape;5815;p12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125"/>
            <p:cNvGrpSpPr/>
            <p:nvPr/>
          </p:nvGrpSpPr>
          <p:grpSpPr>
            <a:xfrm>
              <a:off x="3511696" y="4098388"/>
              <a:ext cx="147831" cy="291991"/>
              <a:chOff x="3527539" y="4476677"/>
              <a:chExt cx="159232" cy="314510"/>
            </a:xfrm>
          </p:grpSpPr>
          <p:sp>
            <p:nvSpPr>
              <p:cNvPr id="5818" name="Google Shape;5818;p12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125"/>
            <p:cNvGrpSpPr/>
            <p:nvPr/>
          </p:nvGrpSpPr>
          <p:grpSpPr>
            <a:xfrm>
              <a:off x="3207874" y="4098388"/>
              <a:ext cx="147831" cy="291991"/>
              <a:chOff x="3527539" y="4476677"/>
              <a:chExt cx="159232" cy="314510"/>
            </a:xfrm>
          </p:grpSpPr>
          <p:sp>
            <p:nvSpPr>
              <p:cNvPr id="5821" name="Google Shape;5821;p12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125"/>
            <p:cNvGrpSpPr/>
            <p:nvPr/>
          </p:nvGrpSpPr>
          <p:grpSpPr>
            <a:xfrm>
              <a:off x="2933305" y="4097347"/>
              <a:ext cx="118572" cy="294074"/>
              <a:chOff x="3343310" y="4475555"/>
              <a:chExt cx="127717" cy="316753"/>
            </a:xfrm>
          </p:grpSpPr>
          <p:sp>
            <p:nvSpPr>
              <p:cNvPr id="5824" name="Google Shape;5824;p12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6" name="Google Shape;5826;p125"/>
          <p:cNvGrpSpPr/>
          <p:nvPr/>
        </p:nvGrpSpPr>
        <p:grpSpPr>
          <a:xfrm>
            <a:off x="4209349" y="1176041"/>
            <a:ext cx="1430711" cy="751237"/>
            <a:chOff x="5159450" y="1919950"/>
            <a:chExt cx="1541050" cy="862500"/>
          </a:xfrm>
        </p:grpSpPr>
        <p:sp>
          <p:nvSpPr>
            <p:cNvPr id="5827" name="Google Shape;5827;p12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828" name="Google Shape;5828;p125"/>
            <p:cNvGrpSpPr/>
            <p:nvPr/>
          </p:nvGrpSpPr>
          <p:grpSpPr>
            <a:xfrm>
              <a:off x="5159450" y="1919950"/>
              <a:ext cx="1541050" cy="862500"/>
              <a:chOff x="5159450" y="1919950"/>
              <a:chExt cx="1541050" cy="862500"/>
            </a:xfrm>
          </p:grpSpPr>
          <p:cxnSp>
            <p:nvCxnSpPr>
              <p:cNvPr id="5829" name="Google Shape;5829;p12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30" name="Google Shape;5830;p12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31" name="Google Shape;5831;p125"/>
          <p:cNvGrpSpPr/>
          <p:nvPr/>
        </p:nvGrpSpPr>
        <p:grpSpPr>
          <a:xfrm>
            <a:off x="4257486" y="2439811"/>
            <a:ext cx="1334436" cy="967914"/>
            <a:chOff x="4294923" y="2439811"/>
            <a:chExt cx="1334436" cy="967914"/>
          </a:xfrm>
        </p:grpSpPr>
        <p:grpSp>
          <p:nvGrpSpPr>
            <p:cNvPr id="5832" name="Google Shape;5832;p125"/>
            <p:cNvGrpSpPr/>
            <p:nvPr/>
          </p:nvGrpSpPr>
          <p:grpSpPr>
            <a:xfrm>
              <a:off x="4960455" y="2469658"/>
              <a:ext cx="668904" cy="885524"/>
              <a:chOff x="4960455" y="2469658"/>
              <a:chExt cx="668904" cy="885524"/>
            </a:xfrm>
          </p:grpSpPr>
          <p:sp>
            <p:nvSpPr>
              <p:cNvPr id="5833" name="Google Shape;5833;p12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25"/>
            <p:cNvGrpSpPr/>
            <p:nvPr/>
          </p:nvGrpSpPr>
          <p:grpSpPr>
            <a:xfrm>
              <a:off x="4294923" y="2469658"/>
              <a:ext cx="668951" cy="885524"/>
              <a:chOff x="4294923" y="2469658"/>
              <a:chExt cx="668951" cy="885524"/>
            </a:xfrm>
          </p:grpSpPr>
          <p:sp>
            <p:nvSpPr>
              <p:cNvPr id="5840" name="Google Shape;5840;p12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12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125"/>
          <p:cNvGrpSpPr/>
          <p:nvPr/>
        </p:nvGrpSpPr>
        <p:grpSpPr>
          <a:xfrm>
            <a:off x="4243690" y="3494256"/>
            <a:ext cx="1430949" cy="897289"/>
            <a:chOff x="4351371" y="3547942"/>
            <a:chExt cx="1345130" cy="843475"/>
          </a:xfrm>
        </p:grpSpPr>
        <p:grpSp>
          <p:nvGrpSpPr>
            <p:cNvPr id="5848" name="Google Shape;5848;p125"/>
            <p:cNvGrpSpPr/>
            <p:nvPr/>
          </p:nvGrpSpPr>
          <p:grpSpPr>
            <a:xfrm>
              <a:off x="4351371" y="4209917"/>
              <a:ext cx="1345130" cy="181500"/>
              <a:chOff x="4351371" y="4209917"/>
              <a:chExt cx="1345130" cy="181500"/>
            </a:xfrm>
          </p:grpSpPr>
          <p:sp>
            <p:nvSpPr>
              <p:cNvPr id="5849" name="Google Shape;5849;p12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0" name="Google Shape;5850;p12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51" name="Google Shape;5851;p125"/>
            <p:cNvGrpSpPr/>
            <p:nvPr/>
          </p:nvGrpSpPr>
          <p:grpSpPr>
            <a:xfrm>
              <a:off x="4403010" y="3985221"/>
              <a:ext cx="1109518" cy="181500"/>
              <a:chOff x="4403010" y="3985221"/>
              <a:chExt cx="1109518" cy="181500"/>
            </a:xfrm>
          </p:grpSpPr>
          <p:sp>
            <p:nvSpPr>
              <p:cNvPr id="5852" name="Google Shape;5852;p12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3" name="Google Shape;5853;p12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54" name="Google Shape;5854;p125"/>
            <p:cNvGrpSpPr/>
            <p:nvPr/>
          </p:nvGrpSpPr>
          <p:grpSpPr>
            <a:xfrm>
              <a:off x="4618704" y="3766582"/>
              <a:ext cx="807858" cy="181500"/>
              <a:chOff x="4618704" y="3766582"/>
              <a:chExt cx="807858" cy="181500"/>
            </a:xfrm>
          </p:grpSpPr>
          <p:sp>
            <p:nvSpPr>
              <p:cNvPr id="5855" name="Google Shape;5855;p12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2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57" name="Google Shape;5857;p125"/>
            <p:cNvGrpSpPr/>
            <p:nvPr/>
          </p:nvGrpSpPr>
          <p:grpSpPr>
            <a:xfrm>
              <a:off x="4735238" y="3547942"/>
              <a:ext cx="462839" cy="181500"/>
              <a:chOff x="4735238" y="3547942"/>
              <a:chExt cx="462839" cy="181500"/>
            </a:xfrm>
          </p:grpSpPr>
          <p:sp>
            <p:nvSpPr>
              <p:cNvPr id="5858" name="Google Shape;5858;p12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9" name="Google Shape;5859;p12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60" name="Google Shape;5860;p125"/>
          <p:cNvGrpSpPr/>
          <p:nvPr/>
        </p:nvGrpSpPr>
        <p:grpSpPr>
          <a:xfrm>
            <a:off x="7420047" y="2429580"/>
            <a:ext cx="1020955" cy="928853"/>
            <a:chOff x="926675" y="238125"/>
            <a:chExt cx="5755100" cy="5232975"/>
          </a:xfrm>
        </p:grpSpPr>
        <p:sp>
          <p:nvSpPr>
            <p:cNvPr id="5861" name="Google Shape;5861;p12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125"/>
          <p:cNvGrpSpPr/>
          <p:nvPr/>
        </p:nvGrpSpPr>
        <p:grpSpPr>
          <a:xfrm>
            <a:off x="727421" y="2828315"/>
            <a:ext cx="1695374" cy="1560837"/>
            <a:chOff x="727421" y="2828315"/>
            <a:chExt cx="1695374" cy="1560837"/>
          </a:xfrm>
        </p:grpSpPr>
        <p:grpSp>
          <p:nvGrpSpPr>
            <p:cNvPr id="5866" name="Google Shape;5866;p125"/>
            <p:cNvGrpSpPr/>
            <p:nvPr/>
          </p:nvGrpSpPr>
          <p:grpSpPr>
            <a:xfrm>
              <a:off x="727421" y="2828315"/>
              <a:ext cx="1695374" cy="1560837"/>
              <a:chOff x="734799" y="2782450"/>
              <a:chExt cx="1571100" cy="1577400"/>
            </a:xfrm>
          </p:grpSpPr>
          <p:cxnSp>
            <p:nvCxnSpPr>
              <p:cNvPr id="5867" name="Google Shape;5867;p12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68" name="Google Shape;5868;p12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69" name="Google Shape;5869;p125"/>
            <p:cNvGrpSpPr/>
            <p:nvPr/>
          </p:nvGrpSpPr>
          <p:grpSpPr>
            <a:xfrm>
              <a:off x="819108" y="2882501"/>
              <a:ext cx="1556791" cy="1426186"/>
              <a:chOff x="819108" y="2882501"/>
              <a:chExt cx="1556791" cy="1426186"/>
            </a:xfrm>
          </p:grpSpPr>
          <p:grpSp>
            <p:nvGrpSpPr>
              <p:cNvPr id="5870" name="Google Shape;5870;p125"/>
              <p:cNvGrpSpPr/>
              <p:nvPr/>
            </p:nvGrpSpPr>
            <p:grpSpPr>
              <a:xfrm>
                <a:off x="819108" y="2882501"/>
                <a:ext cx="103104" cy="1426186"/>
                <a:chOff x="4674013" y="3100904"/>
                <a:chExt cx="122758" cy="1698043"/>
              </a:xfrm>
            </p:grpSpPr>
            <p:sp>
              <p:nvSpPr>
                <p:cNvPr id="5871" name="Google Shape;5871;p12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25"/>
              <p:cNvGrpSpPr/>
              <p:nvPr/>
            </p:nvGrpSpPr>
            <p:grpSpPr>
              <a:xfrm>
                <a:off x="1062475" y="2882501"/>
                <a:ext cx="103104" cy="1426186"/>
                <a:chOff x="4940438" y="3100904"/>
                <a:chExt cx="122758" cy="1698043"/>
              </a:xfrm>
            </p:grpSpPr>
            <p:sp>
              <p:nvSpPr>
                <p:cNvPr id="5879" name="Google Shape;5879;p12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125"/>
              <p:cNvGrpSpPr/>
              <p:nvPr/>
            </p:nvGrpSpPr>
            <p:grpSpPr>
              <a:xfrm>
                <a:off x="1299324" y="2882501"/>
                <a:ext cx="103104" cy="1426186"/>
                <a:chOff x="5206863" y="3100904"/>
                <a:chExt cx="122758" cy="1698043"/>
              </a:xfrm>
            </p:grpSpPr>
            <p:sp>
              <p:nvSpPr>
                <p:cNvPr id="5887" name="Google Shape;5887;p12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125"/>
              <p:cNvGrpSpPr/>
              <p:nvPr/>
            </p:nvGrpSpPr>
            <p:grpSpPr>
              <a:xfrm>
                <a:off x="1786057" y="2882501"/>
                <a:ext cx="103104" cy="1426186"/>
                <a:chOff x="6006138" y="3143629"/>
                <a:chExt cx="122758" cy="1698043"/>
              </a:xfrm>
            </p:grpSpPr>
            <p:sp>
              <p:nvSpPr>
                <p:cNvPr id="5895" name="Google Shape;5895;p12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125"/>
              <p:cNvGrpSpPr/>
              <p:nvPr/>
            </p:nvGrpSpPr>
            <p:grpSpPr>
              <a:xfrm>
                <a:off x="2029422" y="2882501"/>
                <a:ext cx="103104" cy="1426186"/>
                <a:chOff x="6805413" y="3100904"/>
                <a:chExt cx="122758" cy="1698043"/>
              </a:xfrm>
            </p:grpSpPr>
            <p:sp>
              <p:nvSpPr>
                <p:cNvPr id="5903" name="Google Shape;5903;p12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125"/>
              <p:cNvGrpSpPr/>
              <p:nvPr/>
            </p:nvGrpSpPr>
            <p:grpSpPr>
              <a:xfrm>
                <a:off x="2272795" y="2882501"/>
                <a:ext cx="103104" cy="1426186"/>
                <a:chOff x="5206863" y="3100904"/>
                <a:chExt cx="122758" cy="1698043"/>
              </a:xfrm>
            </p:grpSpPr>
            <p:sp>
              <p:nvSpPr>
                <p:cNvPr id="5911" name="Google Shape;5911;p12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125"/>
              <p:cNvGrpSpPr/>
              <p:nvPr/>
            </p:nvGrpSpPr>
            <p:grpSpPr>
              <a:xfrm>
                <a:off x="1542694" y="2882501"/>
                <a:ext cx="103104" cy="1426186"/>
                <a:chOff x="6006138" y="3143629"/>
                <a:chExt cx="122758" cy="1698043"/>
              </a:xfrm>
            </p:grpSpPr>
            <p:sp>
              <p:nvSpPr>
                <p:cNvPr id="5919" name="Google Shape;5919;p12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26" name="Google Shape;5926;p125"/>
          <p:cNvGrpSpPr/>
          <p:nvPr/>
        </p:nvGrpSpPr>
        <p:grpSpPr>
          <a:xfrm>
            <a:off x="5683472" y="3518037"/>
            <a:ext cx="2749952" cy="870677"/>
            <a:chOff x="238125" y="1725700"/>
            <a:chExt cx="7139025" cy="2260325"/>
          </a:xfrm>
        </p:grpSpPr>
        <p:sp>
          <p:nvSpPr>
            <p:cNvPr id="5927" name="Google Shape;5927;p12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25"/>
          <p:cNvGrpSpPr/>
          <p:nvPr/>
        </p:nvGrpSpPr>
        <p:grpSpPr>
          <a:xfrm>
            <a:off x="5953636" y="2459783"/>
            <a:ext cx="1105452" cy="916747"/>
            <a:chOff x="5249100" y="1210600"/>
            <a:chExt cx="3502700" cy="2904775"/>
          </a:xfrm>
        </p:grpSpPr>
        <p:sp>
          <p:nvSpPr>
            <p:cNvPr id="5938" name="Google Shape;5938;p12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2" name="Google Shape;5942;p12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43" name="Google Shape;5943;p12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44" name="Google Shape;5944;p12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45" name="Google Shape;5945;p12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46" name="Google Shape;5946;p12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125"/>
          <p:cNvGrpSpPr/>
          <p:nvPr/>
        </p:nvGrpSpPr>
        <p:grpSpPr>
          <a:xfrm>
            <a:off x="7136183" y="1179201"/>
            <a:ext cx="1304650" cy="1124856"/>
            <a:chOff x="7287122" y="1165658"/>
            <a:chExt cx="1219413" cy="1051365"/>
          </a:xfrm>
        </p:grpSpPr>
        <p:grpSp>
          <p:nvGrpSpPr>
            <p:cNvPr id="5948" name="Google Shape;5948;p125"/>
            <p:cNvGrpSpPr/>
            <p:nvPr/>
          </p:nvGrpSpPr>
          <p:grpSpPr>
            <a:xfrm>
              <a:off x="7287122" y="1969723"/>
              <a:ext cx="1219413" cy="247300"/>
              <a:chOff x="7287122" y="1969723"/>
              <a:chExt cx="1219413" cy="247300"/>
            </a:xfrm>
          </p:grpSpPr>
          <p:sp>
            <p:nvSpPr>
              <p:cNvPr id="5949" name="Google Shape;5949;p12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125"/>
              <p:cNvGrpSpPr/>
              <p:nvPr/>
            </p:nvGrpSpPr>
            <p:grpSpPr>
              <a:xfrm>
                <a:off x="7287122" y="2063892"/>
                <a:ext cx="1151753" cy="73428"/>
                <a:chOff x="7287122" y="2063892"/>
                <a:chExt cx="1151753" cy="73428"/>
              </a:xfrm>
            </p:grpSpPr>
            <p:sp>
              <p:nvSpPr>
                <p:cNvPr id="5951" name="Google Shape;5951;p12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12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53" name="Google Shape;5953;p125"/>
            <p:cNvGrpSpPr/>
            <p:nvPr/>
          </p:nvGrpSpPr>
          <p:grpSpPr>
            <a:xfrm>
              <a:off x="7287122" y="1712201"/>
              <a:ext cx="1219403" cy="246767"/>
              <a:chOff x="7287122" y="1712201"/>
              <a:chExt cx="1219403" cy="246767"/>
            </a:xfrm>
          </p:grpSpPr>
          <p:sp>
            <p:nvSpPr>
              <p:cNvPr id="5954" name="Google Shape;5954;p12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5" name="Google Shape;5955;p125"/>
              <p:cNvGrpSpPr/>
              <p:nvPr/>
            </p:nvGrpSpPr>
            <p:grpSpPr>
              <a:xfrm>
                <a:off x="7287122" y="1842861"/>
                <a:ext cx="1005303" cy="73419"/>
                <a:chOff x="7287122" y="1842861"/>
                <a:chExt cx="1005303" cy="73419"/>
              </a:xfrm>
            </p:grpSpPr>
            <p:sp>
              <p:nvSpPr>
                <p:cNvPr id="5956" name="Google Shape;5956;p12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12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58" name="Google Shape;5958;p125"/>
            <p:cNvGrpSpPr/>
            <p:nvPr/>
          </p:nvGrpSpPr>
          <p:grpSpPr>
            <a:xfrm>
              <a:off x="7287122" y="1447520"/>
              <a:ext cx="1219403" cy="286667"/>
              <a:chOff x="7287122" y="1447520"/>
              <a:chExt cx="1219403" cy="286667"/>
            </a:xfrm>
          </p:grpSpPr>
          <p:sp>
            <p:nvSpPr>
              <p:cNvPr id="5959" name="Google Shape;5959;p12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125"/>
              <p:cNvGrpSpPr/>
              <p:nvPr/>
            </p:nvGrpSpPr>
            <p:grpSpPr>
              <a:xfrm>
                <a:off x="7287122" y="1581977"/>
                <a:ext cx="852803" cy="73428"/>
                <a:chOff x="7287122" y="1581977"/>
                <a:chExt cx="852803" cy="73428"/>
              </a:xfrm>
            </p:grpSpPr>
            <p:sp>
              <p:nvSpPr>
                <p:cNvPr id="5961" name="Google Shape;5961;p12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2" name="Google Shape;5962;p12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63" name="Google Shape;5963;p125"/>
            <p:cNvGrpSpPr/>
            <p:nvPr/>
          </p:nvGrpSpPr>
          <p:grpSpPr>
            <a:xfrm>
              <a:off x="7287122" y="1165658"/>
              <a:ext cx="1219403" cy="344253"/>
              <a:chOff x="7287122" y="1165658"/>
              <a:chExt cx="1219403" cy="344253"/>
            </a:xfrm>
          </p:grpSpPr>
          <p:sp>
            <p:nvSpPr>
              <p:cNvPr id="5964" name="Google Shape;5964;p12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125"/>
              <p:cNvGrpSpPr/>
              <p:nvPr/>
            </p:nvGrpSpPr>
            <p:grpSpPr>
              <a:xfrm>
                <a:off x="7287122" y="1341025"/>
                <a:ext cx="695703" cy="73419"/>
                <a:chOff x="7287122" y="1341025"/>
                <a:chExt cx="695703" cy="73419"/>
              </a:xfrm>
            </p:grpSpPr>
            <p:sp>
              <p:nvSpPr>
                <p:cNvPr id="5966" name="Google Shape;5966;p12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2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68" name="Google Shape;5968;p125"/>
          <p:cNvGrpSpPr/>
          <p:nvPr/>
        </p:nvGrpSpPr>
        <p:grpSpPr>
          <a:xfrm>
            <a:off x="5802676" y="1185224"/>
            <a:ext cx="1397729" cy="1098540"/>
            <a:chOff x="5900602" y="1193063"/>
            <a:chExt cx="1299851" cy="1021707"/>
          </a:xfrm>
        </p:grpSpPr>
        <p:grpSp>
          <p:nvGrpSpPr>
            <p:cNvPr id="5969" name="Google Shape;5969;p125"/>
            <p:cNvGrpSpPr/>
            <p:nvPr/>
          </p:nvGrpSpPr>
          <p:grpSpPr>
            <a:xfrm>
              <a:off x="6520337" y="1193063"/>
              <a:ext cx="341815" cy="799959"/>
              <a:chOff x="6520337" y="1193063"/>
              <a:chExt cx="341815" cy="799959"/>
            </a:xfrm>
          </p:grpSpPr>
          <p:grpSp>
            <p:nvGrpSpPr>
              <p:cNvPr id="5970" name="Google Shape;5970;p125"/>
              <p:cNvGrpSpPr/>
              <p:nvPr/>
            </p:nvGrpSpPr>
            <p:grpSpPr>
              <a:xfrm>
                <a:off x="6520337" y="1589527"/>
                <a:ext cx="213950" cy="403494"/>
                <a:chOff x="6520337" y="1589527"/>
                <a:chExt cx="213950" cy="403494"/>
              </a:xfrm>
            </p:grpSpPr>
            <p:sp>
              <p:nvSpPr>
                <p:cNvPr id="5971" name="Google Shape;5971;p12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2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125"/>
              <p:cNvGrpSpPr/>
              <p:nvPr/>
            </p:nvGrpSpPr>
            <p:grpSpPr>
              <a:xfrm>
                <a:off x="6577204" y="1193063"/>
                <a:ext cx="284947" cy="464512"/>
                <a:chOff x="6577204" y="1193063"/>
                <a:chExt cx="284947" cy="464512"/>
              </a:xfrm>
            </p:grpSpPr>
            <p:sp>
              <p:nvSpPr>
                <p:cNvPr id="5974" name="Google Shape;5974;p12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12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76" name="Google Shape;5976;p125"/>
            <p:cNvGrpSpPr/>
            <p:nvPr/>
          </p:nvGrpSpPr>
          <p:grpSpPr>
            <a:xfrm>
              <a:off x="6238903" y="1193063"/>
              <a:ext cx="300475" cy="900152"/>
              <a:chOff x="6238903" y="1193063"/>
              <a:chExt cx="300475" cy="900152"/>
            </a:xfrm>
          </p:grpSpPr>
          <p:grpSp>
            <p:nvGrpSpPr>
              <p:cNvPr id="5977" name="Google Shape;5977;p125"/>
              <p:cNvGrpSpPr/>
              <p:nvPr/>
            </p:nvGrpSpPr>
            <p:grpSpPr>
              <a:xfrm>
                <a:off x="6290865" y="1489315"/>
                <a:ext cx="248514" cy="603900"/>
                <a:chOff x="6290865" y="1489315"/>
                <a:chExt cx="248514" cy="603900"/>
              </a:xfrm>
            </p:grpSpPr>
            <p:sp>
              <p:nvSpPr>
                <p:cNvPr id="5978" name="Google Shape;5978;p12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2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25"/>
              <p:cNvGrpSpPr/>
              <p:nvPr/>
            </p:nvGrpSpPr>
            <p:grpSpPr>
              <a:xfrm>
                <a:off x="6238903" y="1193063"/>
                <a:ext cx="284947" cy="333087"/>
                <a:chOff x="6238903" y="1193063"/>
                <a:chExt cx="284947" cy="333087"/>
              </a:xfrm>
            </p:grpSpPr>
            <p:sp>
              <p:nvSpPr>
                <p:cNvPr id="5981" name="Google Shape;5981;p12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2" name="Google Shape;5982;p12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83" name="Google Shape;5983;p125"/>
            <p:cNvGrpSpPr/>
            <p:nvPr/>
          </p:nvGrpSpPr>
          <p:grpSpPr>
            <a:xfrm>
              <a:off x="5900602" y="1193063"/>
              <a:ext cx="444345" cy="1021707"/>
              <a:chOff x="5900602" y="1193063"/>
              <a:chExt cx="444345" cy="1021707"/>
            </a:xfrm>
          </p:grpSpPr>
          <p:grpSp>
            <p:nvGrpSpPr>
              <p:cNvPr id="5984" name="Google Shape;5984;p125"/>
              <p:cNvGrpSpPr/>
              <p:nvPr/>
            </p:nvGrpSpPr>
            <p:grpSpPr>
              <a:xfrm>
                <a:off x="6046501" y="1367785"/>
                <a:ext cx="298446" cy="846986"/>
                <a:chOff x="6046501" y="1367785"/>
                <a:chExt cx="298446" cy="846986"/>
              </a:xfrm>
            </p:grpSpPr>
            <p:sp>
              <p:nvSpPr>
                <p:cNvPr id="5985" name="Google Shape;5985;p12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2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125"/>
              <p:cNvGrpSpPr/>
              <p:nvPr/>
            </p:nvGrpSpPr>
            <p:grpSpPr>
              <a:xfrm>
                <a:off x="5900602" y="1193063"/>
                <a:ext cx="284947" cy="182312"/>
                <a:chOff x="5900602" y="1193063"/>
                <a:chExt cx="284947" cy="182312"/>
              </a:xfrm>
            </p:grpSpPr>
            <p:sp>
              <p:nvSpPr>
                <p:cNvPr id="5988" name="Google Shape;5988;p12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9" name="Google Shape;5989;p12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90" name="Google Shape;5990;p125"/>
            <p:cNvGrpSpPr/>
            <p:nvPr/>
          </p:nvGrpSpPr>
          <p:grpSpPr>
            <a:xfrm>
              <a:off x="6738300" y="1193063"/>
              <a:ext cx="462153" cy="707634"/>
              <a:chOff x="6738300" y="1193063"/>
              <a:chExt cx="462153" cy="707634"/>
            </a:xfrm>
          </p:grpSpPr>
          <p:grpSp>
            <p:nvGrpSpPr>
              <p:cNvPr id="5991" name="Google Shape;5991;p125"/>
              <p:cNvGrpSpPr/>
              <p:nvPr/>
            </p:nvGrpSpPr>
            <p:grpSpPr>
              <a:xfrm>
                <a:off x="6915505" y="1193063"/>
                <a:ext cx="284947" cy="597387"/>
                <a:chOff x="6915505" y="1193063"/>
                <a:chExt cx="284947" cy="597387"/>
              </a:xfrm>
            </p:grpSpPr>
            <p:sp>
              <p:nvSpPr>
                <p:cNvPr id="5992" name="Google Shape;5992;p12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3" name="Google Shape;5993;p12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94" name="Google Shape;5994;p125"/>
              <p:cNvGrpSpPr/>
              <p:nvPr/>
            </p:nvGrpSpPr>
            <p:grpSpPr>
              <a:xfrm>
                <a:off x="6738300" y="1684725"/>
                <a:ext cx="230066" cy="215971"/>
                <a:chOff x="6738300" y="1684725"/>
                <a:chExt cx="230066" cy="215971"/>
              </a:xfrm>
            </p:grpSpPr>
            <p:sp>
              <p:nvSpPr>
                <p:cNvPr id="5995" name="Google Shape;5995;p12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2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0"/>
        <p:cNvGrpSpPr/>
        <p:nvPr/>
      </p:nvGrpSpPr>
      <p:grpSpPr>
        <a:xfrm>
          <a:off x="0" y="0"/>
          <a:ext cx="0" cy="0"/>
          <a:chOff x="0" y="0"/>
          <a:chExt cx="0" cy="0"/>
        </a:xfrm>
      </p:grpSpPr>
      <p:sp>
        <p:nvSpPr>
          <p:cNvPr id="6001" name="Google Shape;6001;p12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002" name="Google Shape;6002;p12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003" name="Google Shape;6003;p126"/>
          <p:cNvGrpSpPr/>
          <p:nvPr/>
        </p:nvGrpSpPr>
        <p:grpSpPr>
          <a:xfrm>
            <a:off x="829359" y="2307635"/>
            <a:ext cx="339235" cy="298186"/>
            <a:chOff x="898875" y="244725"/>
            <a:chExt cx="481800" cy="423500"/>
          </a:xfrm>
        </p:grpSpPr>
        <p:sp>
          <p:nvSpPr>
            <p:cNvPr id="6004" name="Google Shape;6004;p12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12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12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12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12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12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126"/>
          <p:cNvGrpSpPr/>
          <p:nvPr/>
        </p:nvGrpSpPr>
        <p:grpSpPr>
          <a:xfrm>
            <a:off x="1267741" y="2287103"/>
            <a:ext cx="298169" cy="339253"/>
            <a:chOff x="1529350" y="258825"/>
            <a:chExt cx="423475" cy="481825"/>
          </a:xfrm>
        </p:grpSpPr>
        <p:sp>
          <p:nvSpPr>
            <p:cNvPr id="6011" name="Google Shape;6011;p12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12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126"/>
          <p:cNvGrpSpPr/>
          <p:nvPr/>
        </p:nvGrpSpPr>
        <p:grpSpPr>
          <a:xfrm>
            <a:off x="1660716" y="2367273"/>
            <a:ext cx="340890" cy="178912"/>
            <a:chOff x="2084325" y="363300"/>
            <a:chExt cx="484150" cy="254100"/>
          </a:xfrm>
        </p:grpSpPr>
        <p:sp>
          <p:nvSpPr>
            <p:cNvPr id="6014" name="Google Shape;6014;p12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12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126"/>
          <p:cNvGrpSpPr/>
          <p:nvPr/>
        </p:nvGrpSpPr>
        <p:grpSpPr>
          <a:xfrm>
            <a:off x="2110011" y="2287102"/>
            <a:ext cx="298169" cy="339253"/>
            <a:chOff x="2707500" y="249400"/>
            <a:chExt cx="423475" cy="481825"/>
          </a:xfrm>
        </p:grpSpPr>
        <p:sp>
          <p:nvSpPr>
            <p:cNvPr id="6017" name="Google Shape;6017;p12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12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9" name="Google Shape;6019;p126"/>
          <p:cNvGrpSpPr/>
          <p:nvPr/>
        </p:nvGrpSpPr>
        <p:grpSpPr>
          <a:xfrm>
            <a:off x="2523626" y="2287428"/>
            <a:ext cx="305386" cy="338602"/>
            <a:chOff x="3300325" y="249875"/>
            <a:chExt cx="433725" cy="480900"/>
          </a:xfrm>
        </p:grpSpPr>
        <p:sp>
          <p:nvSpPr>
            <p:cNvPr id="6020" name="Google Shape;6020;p12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12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12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12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12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12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126"/>
          <p:cNvGrpSpPr/>
          <p:nvPr/>
        </p:nvGrpSpPr>
        <p:grpSpPr>
          <a:xfrm>
            <a:off x="2912712" y="2287349"/>
            <a:ext cx="352349" cy="338760"/>
            <a:chOff x="3854700" y="249750"/>
            <a:chExt cx="500425" cy="481125"/>
          </a:xfrm>
        </p:grpSpPr>
        <p:sp>
          <p:nvSpPr>
            <p:cNvPr id="6027" name="Google Shape;6027;p12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12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12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12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12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12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12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12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126"/>
          <p:cNvGrpSpPr/>
          <p:nvPr/>
        </p:nvGrpSpPr>
        <p:grpSpPr>
          <a:xfrm>
            <a:off x="3330701" y="2287349"/>
            <a:ext cx="352349" cy="338760"/>
            <a:chOff x="4447550" y="249750"/>
            <a:chExt cx="500425" cy="481125"/>
          </a:xfrm>
        </p:grpSpPr>
        <p:sp>
          <p:nvSpPr>
            <p:cNvPr id="6036" name="Google Shape;6036;p12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12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126"/>
          <p:cNvGrpSpPr/>
          <p:nvPr/>
        </p:nvGrpSpPr>
        <p:grpSpPr>
          <a:xfrm>
            <a:off x="3759902" y="2287102"/>
            <a:ext cx="339253" cy="339253"/>
            <a:chOff x="5049725" y="249400"/>
            <a:chExt cx="481825" cy="481825"/>
          </a:xfrm>
        </p:grpSpPr>
        <p:sp>
          <p:nvSpPr>
            <p:cNvPr id="6039" name="Google Shape;6039;p12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12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126"/>
          <p:cNvGrpSpPr/>
          <p:nvPr/>
        </p:nvGrpSpPr>
        <p:grpSpPr>
          <a:xfrm>
            <a:off x="4173843" y="2287102"/>
            <a:ext cx="339253" cy="339253"/>
            <a:chOff x="5660400" y="238125"/>
            <a:chExt cx="481825" cy="481825"/>
          </a:xfrm>
        </p:grpSpPr>
        <p:sp>
          <p:nvSpPr>
            <p:cNvPr id="6042" name="Google Shape;6042;p12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12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126"/>
          <p:cNvGrpSpPr/>
          <p:nvPr/>
        </p:nvGrpSpPr>
        <p:grpSpPr>
          <a:xfrm>
            <a:off x="4590529" y="2287102"/>
            <a:ext cx="339253" cy="339253"/>
            <a:chOff x="6235400" y="249400"/>
            <a:chExt cx="481825" cy="481825"/>
          </a:xfrm>
        </p:grpSpPr>
        <p:sp>
          <p:nvSpPr>
            <p:cNvPr id="6045" name="Google Shape;6045;p12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12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12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12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12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126"/>
          <p:cNvGrpSpPr/>
          <p:nvPr/>
        </p:nvGrpSpPr>
        <p:grpSpPr>
          <a:xfrm>
            <a:off x="828875" y="2731810"/>
            <a:ext cx="340204" cy="298116"/>
            <a:chOff x="899850" y="871450"/>
            <a:chExt cx="483175" cy="423400"/>
          </a:xfrm>
        </p:grpSpPr>
        <p:sp>
          <p:nvSpPr>
            <p:cNvPr id="6051" name="Google Shape;6051;p12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12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12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12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12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6" name="Google Shape;6056;p126"/>
          <p:cNvGrpSpPr/>
          <p:nvPr/>
        </p:nvGrpSpPr>
        <p:grpSpPr>
          <a:xfrm>
            <a:off x="1660875" y="2711232"/>
            <a:ext cx="340573" cy="339271"/>
            <a:chOff x="2085450" y="842250"/>
            <a:chExt cx="483700" cy="481850"/>
          </a:xfrm>
        </p:grpSpPr>
        <p:sp>
          <p:nvSpPr>
            <p:cNvPr id="6057" name="Google Shape;6057;p12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12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12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126"/>
          <p:cNvGrpSpPr/>
          <p:nvPr/>
        </p:nvGrpSpPr>
        <p:grpSpPr>
          <a:xfrm>
            <a:off x="2089443" y="2711241"/>
            <a:ext cx="339306" cy="339253"/>
            <a:chOff x="2685825" y="840375"/>
            <a:chExt cx="481900" cy="481825"/>
          </a:xfrm>
        </p:grpSpPr>
        <p:sp>
          <p:nvSpPr>
            <p:cNvPr id="6061" name="Google Shape;6061;p12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12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126"/>
          <p:cNvGrpSpPr/>
          <p:nvPr/>
        </p:nvGrpSpPr>
        <p:grpSpPr>
          <a:xfrm>
            <a:off x="2501104" y="2710924"/>
            <a:ext cx="350431" cy="339887"/>
            <a:chOff x="3270675" y="841800"/>
            <a:chExt cx="497700" cy="482725"/>
          </a:xfrm>
        </p:grpSpPr>
        <p:sp>
          <p:nvSpPr>
            <p:cNvPr id="6064" name="Google Shape;6064;p12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12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12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12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126"/>
          <p:cNvGrpSpPr/>
          <p:nvPr/>
        </p:nvGrpSpPr>
        <p:grpSpPr>
          <a:xfrm>
            <a:off x="3337249" y="2731783"/>
            <a:ext cx="339253" cy="298169"/>
            <a:chOff x="4467200" y="877100"/>
            <a:chExt cx="481825" cy="423475"/>
          </a:xfrm>
        </p:grpSpPr>
        <p:sp>
          <p:nvSpPr>
            <p:cNvPr id="6069" name="Google Shape;6069;p12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12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12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12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126"/>
          <p:cNvGrpSpPr/>
          <p:nvPr/>
        </p:nvGrpSpPr>
        <p:grpSpPr>
          <a:xfrm>
            <a:off x="3752140" y="2711232"/>
            <a:ext cx="354778" cy="339271"/>
            <a:chOff x="5045500" y="842250"/>
            <a:chExt cx="503875" cy="481850"/>
          </a:xfrm>
        </p:grpSpPr>
        <p:sp>
          <p:nvSpPr>
            <p:cNvPr id="6074" name="Google Shape;6074;p12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12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126"/>
          <p:cNvGrpSpPr/>
          <p:nvPr/>
        </p:nvGrpSpPr>
        <p:grpSpPr>
          <a:xfrm>
            <a:off x="4174987" y="2737451"/>
            <a:ext cx="336965" cy="286833"/>
            <a:chOff x="5645200" y="879425"/>
            <a:chExt cx="478575" cy="407375"/>
          </a:xfrm>
        </p:grpSpPr>
        <p:sp>
          <p:nvSpPr>
            <p:cNvPr id="6077" name="Google Shape;6077;p12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12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12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12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12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12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3" name="Google Shape;6083;p126"/>
          <p:cNvGrpSpPr/>
          <p:nvPr/>
        </p:nvGrpSpPr>
        <p:grpSpPr>
          <a:xfrm>
            <a:off x="4611062" y="2711241"/>
            <a:ext cx="298186" cy="339253"/>
            <a:chOff x="6264525" y="842250"/>
            <a:chExt cx="423500" cy="481825"/>
          </a:xfrm>
        </p:grpSpPr>
        <p:sp>
          <p:nvSpPr>
            <p:cNvPr id="6084" name="Google Shape;6084;p12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12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12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12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12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12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12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126"/>
          <p:cNvGrpSpPr/>
          <p:nvPr/>
        </p:nvGrpSpPr>
        <p:grpSpPr>
          <a:xfrm>
            <a:off x="829350" y="3125895"/>
            <a:ext cx="339253" cy="339253"/>
            <a:chOff x="900750" y="1436075"/>
            <a:chExt cx="481825" cy="481825"/>
          </a:xfrm>
        </p:grpSpPr>
        <p:sp>
          <p:nvSpPr>
            <p:cNvPr id="6092" name="Google Shape;6092;p12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12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12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12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6" name="Google Shape;6096;p126"/>
          <p:cNvGrpSpPr/>
          <p:nvPr/>
        </p:nvGrpSpPr>
        <p:grpSpPr>
          <a:xfrm>
            <a:off x="1247198" y="3186183"/>
            <a:ext cx="339253" cy="218676"/>
            <a:chOff x="1492675" y="1520750"/>
            <a:chExt cx="481825" cy="310575"/>
          </a:xfrm>
        </p:grpSpPr>
        <p:sp>
          <p:nvSpPr>
            <p:cNvPr id="6097" name="Google Shape;6097;p12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12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126"/>
          <p:cNvGrpSpPr/>
          <p:nvPr/>
        </p:nvGrpSpPr>
        <p:grpSpPr>
          <a:xfrm>
            <a:off x="1654995" y="3125877"/>
            <a:ext cx="352332" cy="339288"/>
            <a:chOff x="2071000" y="1435025"/>
            <a:chExt cx="500400" cy="481875"/>
          </a:xfrm>
        </p:grpSpPr>
        <p:sp>
          <p:nvSpPr>
            <p:cNvPr id="6100" name="Google Shape;6100;p12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12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12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3" name="Google Shape;6103;p126"/>
          <p:cNvGrpSpPr/>
          <p:nvPr/>
        </p:nvGrpSpPr>
        <p:grpSpPr>
          <a:xfrm>
            <a:off x="2083159" y="3146709"/>
            <a:ext cx="351874" cy="297623"/>
            <a:chOff x="2678350" y="1464650"/>
            <a:chExt cx="499750" cy="422700"/>
          </a:xfrm>
        </p:grpSpPr>
        <p:sp>
          <p:nvSpPr>
            <p:cNvPr id="6104" name="Google Shape;6104;p12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12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12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126"/>
          <p:cNvGrpSpPr/>
          <p:nvPr/>
        </p:nvGrpSpPr>
        <p:grpSpPr>
          <a:xfrm>
            <a:off x="2506692" y="3125895"/>
            <a:ext cx="339253" cy="339253"/>
            <a:chOff x="3271200" y="1435075"/>
            <a:chExt cx="481825" cy="481825"/>
          </a:xfrm>
        </p:grpSpPr>
        <p:sp>
          <p:nvSpPr>
            <p:cNvPr id="6108" name="Google Shape;6108;p12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12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0" name="Google Shape;6110;p126"/>
          <p:cNvGrpSpPr/>
          <p:nvPr/>
        </p:nvGrpSpPr>
        <p:grpSpPr>
          <a:xfrm>
            <a:off x="2917165" y="3125877"/>
            <a:ext cx="343442" cy="339288"/>
            <a:chOff x="3858100" y="1435075"/>
            <a:chExt cx="487775" cy="481875"/>
          </a:xfrm>
        </p:grpSpPr>
        <p:sp>
          <p:nvSpPr>
            <p:cNvPr id="6111" name="Google Shape;6111;p12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12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12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12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12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126"/>
          <p:cNvGrpSpPr/>
          <p:nvPr/>
        </p:nvGrpSpPr>
        <p:grpSpPr>
          <a:xfrm>
            <a:off x="3337249" y="3125895"/>
            <a:ext cx="339253" cy="339253"/>
            <a:chOff x="4456875" y="1435075"/>
            <a:chExt cx="481825" cy="481825"/>
          </a:xfrm>
        </p:grpSpPr>
        <p:sp>
          <p:nvSpPr>
            <p:cNvPr id="6117" name="Google Shape;6117;p12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12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12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12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12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12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12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12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12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12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12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12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12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12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12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12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12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12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12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126"/>
          <p:cNvGrpSpPr/>
          <p:nvPr/>
        </p:nvGrpSpPr>
        <p:grpSpPr>
          <a:xfrm>
            <a:off x="3758239" y="3125886"/>
            <a:ext cx="342580" cy="339271"/>
            <a:chOff x="5049725" y="1435050"/>
            <a:chExt cx="486550" cy="481850"/>
          </a:xfrm>
        </p:grpSpPr>
        <p:sp>
          <p:nvSpPr>
            <p:cNvPr id="6137" name="Google Shape;6137;p12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12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12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12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126"/>
          <p:cNvGrpSpPr/>
          <p:nvPr/>
        </p:nvGrpSpPr>
        <p:grpSpPr>
          <a:xfrm>
            <a:off x="4173790" y="3125895"/>
            <a:ext cx="339359" cy="339253"/>
            <a:chOff x="5642475" y="1435075"/>
            <a:chExt cx="481975" cy="481825"/>
          </a:xfrm>
        </p:grpSpPr>
        <p:sp>
          <p:nvSpPr>
            <p:cNvPr id="6142" name="Google Shape;6142;p12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12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12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126"/>
          <p:cNvGrpSpPr/>
          <p:nvPr/>
        </p:nvGrpSpPr>
        <p:grpSpPr>
          <a:xfrm>
            <a:off x="4588276" y="3125886"/>
            <a:ext cx="343759" cy="339271"/>
            <a:chOff x="6232000" y="1435050"/>
            <a:chExt cx="488225" cy="481850"/>
          </a:xfrm>
        </p:grpSpPr>
        <p:sp>
          <p:nvSpPr>
            <p:cNvPr id="6146" name="Google Shape;6146;p12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12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12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12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12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126"/>
          <p:cNvGrpSpPr/>
          <p:nvPr/>
        </p:nvGrpSpPr>
        <p:grpSpPr>
          <a:xfrm>
            <a:off x="849012" y="3539545"/>
            <a:ext cx="299929" cy="337792"/>
            <a:chOff x="924450" y="2028975"/>
            <a:chExt cx="425975" cy="479750"/>
          </a:xfrm>
        </p:grpSpPr>
        <p:sp>
          <p:nvSpPr>
            <p:cNvPr id="6152" name="Google Shape;6152;p12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12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12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126"/>
          <p:cNvGrpSpPr/>
          <p:nvPr/>
        </p:nvGrpSpPr>
        <p:grpSpPr>
          <a:xfrm>
            <a:off x="1661509" y="3559347"/>
            <a:ext cx="339306" cy="298186"/>
            <a:chOff x="2085450" y="2057100"/>
            <a:chExt cx="481900" cy="423500"/>
          </a:xfrm>
        </p:grpSpPr>
        <p:sp>
          <p:nvSpPr>
            <p:cNvPr id="6156" name="Google Shape;6156;p12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12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12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126"/>
          <p:cNvGrpSpPr/>
          <p:nvPr/>
        </p:nvGrpSpPr>
        <p:grpSpPr>
          <a:xfrm>
            <a:off x="2089442" y="3582592"/>
            <a:ext cx="339306" cy="251698"/>
            <a:chOff x="2678275" y="2090100"/>
            <a:chExt cx="481900" cy="357475"/>
          </a:xfrm>
        </p:grpSpPr>
        <p:sp>
          <p:nvSpPr>
            <p:cNvPr id="6160" name="Google Shape;6160;p12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12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12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12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12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126"/>
          <p:cNvGrpSpPr/>
          <p:nvPr/>
        </p:nvGrpSpPr>
        <p:grpSpPr>
          <a:xfrm>
            <a:off x="2566646" y="3594790"/>
            <a:ext cx="219345" cy="227301"/>
            <a:chOff x="3357325" y="2093500"/>
            <a:chExt cx="311525" cy="322825"/>
          </a:xfrm>
        </p:grpSpPr>
        <p:sp>
          <p:nvSpPr>
            <p:cNvPr id="6166" name="Google Shape;6166;p12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12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12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9" name="Google Shape;6169;p12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0" name="Google Shape;6170;p126"/>
          <p:cNvGrpSpPr/>
          <p:nvPr/>
        </p:nvGrpSpPr>
        <p:grpSpPr>
          <a:xfrm>
            <a:off x="3360836" y="3538814"/>
            <a:ext cx="292078" cy="339253"/>
            <a:chOff x="4492800" y="2027925"/>
            <a:chExt cx="414825" cy="481825"/>
          </a:xfrm>
        </p:grpSpPr>
        <p:sp>
          <p:nvSpPr>
            <p:cNvPr id="6171" name="Google Shape;6171;p12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12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126"/>
          <p:cNvGrpSpPr/>
          <p:nvPr/>
        </p:nvGrpSpPr>
        <p:grpSpPr>
          <a:xfrm>
            <a:off x="3759928" y="3538805"/>
            <a:ext cx="339200" cy="339271"/>
            <a:chOff x="5049725" y="2027900"/>
            <a:chExt cx="481750" cy="481850"/>
          </a:xfrm>
        </p:grpSpPr>
        <p:sp>
          <p:nvSpPr>
            <p:cNvPr id="6174" name="Google Shape;6174;p12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12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12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12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12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12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12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12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2" name="Google Shape;6182;p126"/>
          <p:cNvGrpSpPr/>
          <p:nvPr/>
        </p:nvGrpSpPr>
        <p:grpSpPr>
          <a:xfrm>
            <a:off x="4233524" y="3538893"/>
            <a:ext cx="219890" cy="339095"/>
            <a:chOff x="5726350" y="2028150"/>
            <a:chExt cx="312300" cy="481600"/>
          </a:xfrm>
        </p:grpSpPr>
        <p:sp>
          <p:nvSpPr>
            <p:cNvPr id="6183" name="Google Shape;6183;p12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12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12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126"/>
          <p:cNvGrpSpPr/>
          <p:nvPr/>
        </p:nvGrpSpPr>
        <p:grpSpPr>
          <a:xfrm>
            <a:off x="4593715" y="3542000"/>
            <a:ext cx="332881" cy="332881"/>
            <a:chOff x="6239925" y="2032450"/>
            <a:chExt cx="472775" cy="472775"/>
          </a:xfrm>
        </p:grpSpPr>
        <p:sp>
          <p:nvSpPr>
            <p:cNvPr id="6187" name="Google Shape;6187;p12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12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9" name="Google Shape;6189;p126"/>
          <p:cNvGrpSpPr/>
          <p:nvPr/>
        </p:nvGrpSpPr>
        <p:grpSpPr>
          <a:xfrm>
            <a:off x="5042807" y="2364092"/>
            <a:ext cx="334641" cy="185425"/>
            <a:chOff x="903075" y="2730000"/>
            <a:chExt cx="475275" cy="263350"/>
          </a:xfrm>
        </p:grpSpPr>
        <p:sp>
          <p:nvSpPr>
            <p:cNvPr id="6190" name="Google Shape;6190;p12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12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12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126"/>
          <p:cNvGrpSpPr/>
          <p:nvPr/>
        </p:nvGrpSpPr>
        <p:grpSpPr>
          <a:xfrm>
            <a:off x="1247198" y="3538814"/>
            <a:ext cx="339253" cy="339253"/>
            <a:chOff x="1492675" y="2027925"/>
            <a:chExt cx="481825" cy="481825"/>
          </a:xfrm>
        </p:grpSpPr>
        <p:sp>
          <p:nvSpPr>
            <p:cNvPr id="6194" name="Google Shape;6194;p12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12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12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12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12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126"/>
          <p:cNvGrpSpPr/>
          <p:nvPr/>
        </p:nvGrpSpPr>
        <p:grpSpPr>
          <a:xfrm>
            <a:off x="5473575" y="2287178"/>
            <a:ext cx="339253" cy="339253"/>
            <a:chOff x="1492675" y="2620775"/>
            <a:chExt cx="481825" cy="481825"/>
          </a:xfrm>
        </p:grpSpPr>
        <p:sp>
          <p:nvSpPr>
            <p:cNvPr id="6200" name="Google Shape;6200;p12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12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12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126"/>
          <p:cNvGrpSpPr/>
          <p:nvPr/>
        </p:nvGrpSpPr>
        <p:grpSpPr>
          <a:xfrm>
            <a:off x="6297328" y="2303161"/>
            <a:ext cx="333585" cy="307287"/>
            <a:chOff x="2682350" y="2643425"/>
            <a:chExt cx="473775" cy="436425"/>
          </a:xfrm>
        </p:grpSpPr>
        <p:sp>
          <p:nvSpPr>
            <p:cNvPr id="6204" name="Google Shape;6204;p12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12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12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12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12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12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12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126"/>
          <p:cNvGrpSpPr/>
          <p:nvPr/>
        </p:nvGrpSpPr>
        <p:grpSpPr>
          <a:xfrm>
            <a:off x="6762818" y="2287178"/>
            <a:ext cx="238531" cy="339253"/>
            <a:chOff x="3342725" y="2620775"/>
            <a:chExt cx="338775" cy="481825"/>
          </a:xfrm>
        </p:grpSpPr>
        <p:sp>
          <p:nvSpPr>
            <p:cNvPr id="6212" name="Google Shape;6212;p12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12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12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126"/>
          <p:cNvGrpSpPr/>
          <p:nvPr/>
        </p:nvGrpSpPr>
        <p:grpSpPr>
          <a:xfrm>
            <a:off x="7156568" y="2287178"/>
            <a:ext cx="278296" cy="339253"/>
            <a:chOff x="3907325" y="2620775"/>
            <a:chExt cx="395250" cy="481825"/>
          </a:xfrm>
        </p:grpSpPr>
        <p:sp>
          <p:nvSpPr>
            <p:cNvPr id="6216" name="Google Shape;6216;p12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12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12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12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126"/>
          <p:cNvGrpSpPr/>
          <p:nvPr/>
        </p:nvGrpSpPr>
        <p:grpSpPr>
          <a:xfrm>
            <a:off x="7549755" y="2297783"/>
            <a:ext cx="339253" cy="318042"/>
            <a:chOff x="4456875" y="2635825"/>
            <a:chExt cx="481825" cy="451700"/>
          </a:xfrm>
        </p:grpSpPr>
        <p:sp>
          <p:nvSpPr>
            <p:cNvPr id="6221" name="Google Shape;6221;p12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12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12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12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12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12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126"/>
          <p:cNvGrpSpPr/>
          <p:nvPr/>
        </p:nvGrpSpPr>
        <p:grpSpPr>
          <a:xfrm>
            <a:off x="7974679" y="2297783"/>
            <a:ext cx="339253" cy="318042"/>
            <a:chOff x="5049725" y="2635825"/>
            <a:chExt cx="481825" cy="451700"/>
          </a:xfrm>
        </p:grpSpPr>
        <p:sp>
          <p:nvSpPr>
            <p:cNvPr id="6228" name="Google Shape;6228;p12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12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12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126"/>
          <p:cNvGrpSpPr/>
          <p:nvPr/>
        </p:nvGrpSpPr>
        <p:grpSpPr>
          <a:xfrm>
            <a:off x="2375386" y="3952243"/>
            <a:ext cx="338566" cy="338373"/>
            <a:chOff x="5643000" y="2621375"/>
            <a:chExt cx="480850" cy="480575"/>
          </a:xfrm>
        </p:grpSpPr>
        <p:sp>
          <p:nvSpPr>
            <p:cNvPr id="6232" name="Google Shape;6232;p12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12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12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12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12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12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12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126"/>
          <p:cNvGrpSpPr/>
          <p:nvPr/>
        </p:nvGrpSpPr>
        <p:grpSpPr>
          <a:xfrm>
            <a:off x="4192782" y="3951803"/>
            <a:ext cx="339359" cy="339253"/>
            <a:chOff x="6235250" y="2620775"/>
            <a:chExt cx="481975" cy="481825"/>
          </a:xfrm>
        </p:grpSpPr>
        <p:sp>
          <p:nvSpPr>
            <p:cNvPr id="6240" name="Google Shape;6240;p12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12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12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12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12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5" name="Google Shape;6245;p12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46" name="Google Shape;6246;p126"/>
          <p:cNvGrpSpPr/>
          <p:nvPr/>
        </p:nvGrpSpPr>
        <p:grpSpPr>
          <a:xfrm>
            <a:off x="5472652" y="2711317"/>
            <a:ext cx="341101" cy="339253"/>
            <a:chOff x="1535000" y="3223325"/>
            <a:chExt cx="484450" cy="481825"/>
          </a:xfrm>
        </p:grpSpPr>
        <p:sp>
          <p:nvSpPr>
            <p:cNvPr id="6247" name="Google Shape;6247;p12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12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12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126"/>
          <p:cNvGrpSpPr/>
          <p:nvPr/>
        </p:nvGrpSpPr>
        <p:grpSpPr>
          <a:xfrm>
            <a:off x="5880219" y="2746618"/>
            <a:ext cx="339253" cy="268649"/>
            <a:chOff x="2085525" y="3263750"/>
            <a:chExt cx="481825" cy="381550"/>
          </a:xfrm>
        </p:grpSpPr>
        <p:sp>
          <p:nvSpPr>
            <p:cNvPr id="6251" name="Google Shape;6251;p12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12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3" name="Google Shape;6253;p12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54" name="Google Shape;6254;p126"/>
          <p:cNvGrpSpPr/>
          <p:nvPr/>
        </p:nvGrpSpPr>
        <p:grpSpPr>
          <a:xfrm>
            <a:off x="6711982" y="2711308"/>
            <a:ext cx="340204" cy="339271"/>
            <a:chOff x="3270450" y="3213625"/>
            <a:chExt cx="483175" cy="481850"/>
          </a:xfrm>
        </p:grpSpPr>
        <p:sp>
          <p:nvSpPr>
            <p:cNvPr id="6255" name="Google Shape;6255;p12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12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126"/>
          <p:cNvGrpSpPr/>
          <p:nvPr/>
        </p:nvGrpSpPr>
        <p:grpSpPr>
          <a:xfrm>
            <a:off x="7211250" y="2711317"/>
            <a:ext cx="168931" cy="339253"/>
            <a:chOff x="3984950" y="3213600"/>
            <a:chExt cx="239925" cy="481825"/>
          </a:xfrm>
        </p:grpSpPr>
        <p:sp>
          <p:nvSpPr>
            <p:cNvPr id="6258" name="Google Shape;6258;p12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12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0" name="Google Shape;6260;p12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12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2" name="Google Shape;6262;p126"/>
          <p:cNvGrpSpPr/>
          <p:nvPr/>
        </p:nvGrpSpPr>
        <p:grpSpPr>
          <a:xfrm>
            <a:off x="1874281" y="3981487"/>
            <a:ext cx="355218" cy="279880"/>
            <a:chOff x="5629975" y="3255775"/>
            <a:chExt cx="504500" cy="397500"/>
          </a:xfrm>
        </p:grpSpPr>
        <p:sp>
          <p:nvSpPr>
            <p:cNvPr id="6263" name="Google Shape;6263;p12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12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12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12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12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126"/>
          <p:cNvGrpSpPr/>
          <p:nvPr/>
        </p:nvGrpSpPr>
        <p:grpSpPr>
          <a:xfrm>
            <a:off x="3755839" y="3981593"/>
            <a:ext cx="340256" cy="279669"/>
            <a:chOff x="6234950" y="3255925"/>
            <a:chExt cx="483250" cy="397200"/>
          </a:xfrm>
        </p:grpSpPr>
        <p:sp>
          <p:nvSpPr>
            <p:cNvPr id="6269" name="Google Shape;6269;p12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12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12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12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12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12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126"/>
          <p:cNvGrpSpPr/>
          <p:nvPr/>
        </p:nvGrpSpPr>
        <p:grpSpPr>
          <a:xfrm>
            <a:off x="5051107" y="3125970"/>
            <a:ext cx="318042" cy="339253"/>
            <a:chOff x="914900" y="3806450"/>
            <a:chExt cx="451700" cy="481825"/>
          </a:xfrm>
        </p:grpSpPr>
        <p:sp>
          <p:nvSpPr>
            <p:cNvPr id="6276" name="Google Shape;6276;p12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12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12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12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12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126"/>
          <p:cNvGrpSpPr/>
          <p:nvPr/>
        </p:nvGrpSpPr>
        <p:grpSpPr>
          <a:xfrm>
            <a:off x="5470028" y="3125785"/>
            <a:ext cx="346347" cy="339623"/>
            <a:chOff x="1490050" y="3805975"/>
            <a:chExt cx="491900" cy="482350"/>
          </a:xfrm>
        </p:grpSpPr>
        <p:sp>
          <p:nvSpPr>
            <p:cNvPr id="6282" name="Google Shape;6282;p12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12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12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12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126"/>
          <p:cNvGrpSpPr/>
          <p:nvPr/>
        </p:nvGrpSpPr>
        <p:grpSpPr>
          <a:xfrm>
            <a:off x="5893896" y="3125970"/>
            <a:ext cx="311899" cy="339253"/>
            <a:chOff x="2104275" y="3806450"/>
            <a:chExt cx="442975" cy="481825"/>
          </a:xfrm>
        </p:grpSpPr>
        <p:sp>
          <p:nvSpPr>
            <p:cNvPr id="6287" name="Google Shape;6287;p12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12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126"/>
          <p:cNvGrpSpPr/>
          <p:nvPr/>
        </p:nvGrpSpPr>
        <p:grpSpPr>
          <a:xfrm>
            <a:off x="6317413" y="3125970"/>
            <a:ext cx="293416" cy="339253"/>
            <a:chOff x="2710875" y="3806450"/>
            <a:chExt cx="416725" cy="481825"/>
          </a:xfrm>
        </p:grpSpPr>
        <p:sp>
          <p:nvSpPr>
            <p:cNvPr id="6290" name="Google Shape;6290;p12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12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126"/>
          <p:cNvGrpSpPr/>
          <p:nvPr/>
        </p:nvGrpSpPr>
        <p:grpSpPr>
          <a:xfrm>
            <a:off x="6712457" y="3166412"/>
            <a:ext cx="339253" cy="258369"/>
            <a:chOff x="3271200" y="3863875"/>
            <a:chExt cx="481825" cy="366950"/>
          </a:xfrm>
        </p:grpSpPr>
        <p:sp>
          <p:nvSpPr>
            <p:cNvPr id="6293" name="Google Shape;6293;p12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12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126"/>
          <p:cNvGrpSpPr/>
          <p:nvPr/>
        </p:nvGrpSpPr>
        <p:grpSpPr>
          <a:xfrm>
            <a:off x="7147952" y="3126199"/>
            <a:ext cx="295528" cy="338795"/>
            <a:chOff x="3895050" y="3806775"/>
            <a:chExt cx="419725" cy="481175"/>
          </a:xfrm>
        </p:grpSpPr>
        <p:sp>
          <p:nvSpPr>
            <p:cNvPr id="6296" name="Google Shape;6296;p12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12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8" name="Google Shape;6298;p126"/>
          <p:cNvGrpSpPr/>
          <p:nvPr/>
        </p:nvGrpSpPr>
        <p:grpSpPr>
          <a:xfrm>
            <a:off x="7551234" y="3125979"/>
            <a:ext cx="336296" cy="339235"/>
            <a:chOff x="4464775" y="3806475"/>
            <a:chExt cx="477625" cy="481800"/>
          </a:xfrm>
        </p:grpSpPr>
        <p:sp>
          <p:nvSpPr>
            <p:cNvPr id="6299" name="Google Shape;6299;p12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12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12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12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12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12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126"/>
          <p:cNvGrpSpPr/>
          <p:nvPr/>
        </p:nvGrpSpPr>
        <p:grpSpPr>
          <a:xfrm>
            <a:off x="7974679" y="3125970"/>
            <a:ext cx="339253" cy="339253"/>
            <a:chOff x="5049725" y="3806450"/>
            <a:chExt cx="481825" cy="481825"/>
          </a:xfrm>
        </p:grpSpPr>
        <p:sp>
          <p:nvSpPr>
            <p:cNvPr id="6306" name="Google Shape;6306;p12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12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12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126"/>
          <p:cNvGrpSpPr/>
          <p:nvPr/>
        </p:nvGrpSpPr>
        <p:grpSpPr>
          <a:xfrm>
            <a:off x="1461983" y="3951798"/>
            <a:ext cx="339253" cy="339253"/>
            <a:chOff x="5651375" y="3806450"/>
            <a:chExt cx="481825" cy="481825"/>
          </a:xfrm>
        </p:grpSpPr>
        <p:sp>
          <p:nvSpPr>
            <p:cNvPr id="6310" name="Google Shape;6310;p12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12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12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12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126"/>
          <p:cNvGrpSpPr/>
          <p:nvPr/>
        </p:nvGrpSpPr>
        <p:grpSpPr>
          <a:xfrm>
            <a:off x="3360663" y="3953787"/>
            <a:ext cx="298503" cy="335275"/>
            <a:chOff x="6264300" y="3809300"/>
            <a:chExt cx="423950" cy="476175"/>
          </a:xfrm>
        </p:grpSpPr>
        <p:sp>
          <p:nvSpPr>
            <p:cNvPr id="6315" name="Google Shape;6315;p12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12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12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126"/>
          <p:cNvGrpSpPr/>
          <p:nvPr/>
        </p:nvGrpSpPr>
        <p:grpSpPr>
          <a:xfrm>
            <a:off x="5039841" y="3538881"/>
            <a:ext cx="340573" cy="339271"/>
            <a:chOff x="898875" y="4399275"/>
            <a:chExt cx="483700" cy="481850"/>
          </a:xfrm>
        </p:grpSpPr>
        <p:sp>
          <p:nvSpPr>
            <p:cNvPr id="6319" name="Google Shape;6319;p12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12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12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12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12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12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12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12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7" name="Google Shape;6327;p126"/>
          <p:cNvGrpSpPr/>
          <p:nvPr/>
        </p:nvGrpSpPr>
        <p:grpSpPr>
          <a:xfrm>
            <a:off x="5473575" y="3554133"/>
            <a:ext cx="339253" cy="308765"/>
            <a:chOff x="1492675" y="4420975"/>
            <a:chExt cx="481825" cy="438525"/>
          </a:xfrm>
        </p:grpSpPr>
        <p:sp>
          <p:nvSpPr>
            <p:cNvPr id="6328" name="Google Shape;6328;p12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12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12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12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12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126"/>
          <p:cNvGrpSpPr/>
          <p:nvPr/>
        </p:nvGrpSpPr>
        <p:grpSpPr>
          <a:xfrm>
            <a:off x="5878556" y="3539558"/>
            <a:ext cx="342580" cy="337915"/>
            <a:chOff x="2084100" y="4400250"/>
            <a:chExt cx="486550" cy="479925"/>
          </a:xfrm>
        </p:grpSpPr>
        <p:sp>
          <p:nvSpPr>
            <p:cNvPr id="6334" name="Google Shape;6334;p12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12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12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12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12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12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0" name="Google Shape;6340;p126"/>
          <p:cNvGrpSpPr/>
          <p:nvPr/>
        </p:nvGrpSpPr>
        <p:grpSpPr>
          <a:xfrm>
            <a:off x="6315036" y="3538907"/>
            <a:ext cx="298169" cy="339218"/>
            <a:chOff x="2707950" y="4399325"/>
            <a:chExt cx="423475" cy="481775"/>
          </a:xfrm>
        </p:grpSpPr>
        <p:sp>
          <p:nvSpPr>
            <p:cNvPr id="6341" name="Google Shape;6341;p12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2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12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12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2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12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12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2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12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12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2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2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126"/>
          <p:cNvGrpSpPr/>
          <p:nvPr/>
        </p:nvGrpSpPr>
        <p:grpSpPr>
          <a:xfrm>
            <a:off x="6744555" y="3538881"/>
            <a:ext cx="275057" cy="339271"/>
            <a:chOff x="3330525" y="4399275"/>
            <a:chExt cx="390650" cy="481850"/>
          </a:xfrm>
        </p:grpSpPr>
        <p:sp>
          <p:nvSpPr>
            <p:cNvPr id="6354" name="Google Shape;6354;p12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2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2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2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12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12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2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26"/>
          <p:cNvGrpSpPr/>
          <p:nvPr/>
        </p:nvGrpSpPr>
        <p:grpSpPr>
          <a:xfrm>
            <a:off x="7169084" y="3538890"/>
            <a:ext cx="253265" cy="339253"/>
            <a:chOff x="3938800" y="4399275"/>
            <a:chExt cx="359700" cy="481825"/>
          </a:xfrm>
        </p:grpSpPr>
        <p:sp>
          <p:nvSpPr>
            <p:cNvPr id="6362" name="Google Shape;6362;p12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2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12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12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2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26"/>
          <p:cNvGrpSpPr/>
          <p:nvPr/>
        </p:nvGrpSpPr>
        <p:grpSpPr>
          <a:xfrm>
            <a:off x="7639862" y="3538890"/>
            <a:ext cx="159039" cy="339253"/>
            <a:chOff x="4584850" y="4399275"/>
            <a:chExt cx="225875" cy="481825"/>
          </a:xfrm>
        </p:grpSpPr>
        <p:sp>
          <p:nvSpPr>
            <p:cNvPr id="6368" name="Google Shape;6368;p12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2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0" name="Google Shape;6370;p12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1" name="Google Shape;6371;p126"/>
          <p:cNvGrpSpPr/>
          <p:nvPr/>
        </p:nvGrpSpPr>
        <p:grpSpPr>
          <a:xfrm>
            <a:off x="1049680" y="3951795"/>
            <a:ext cx="339253" cy="339253"/>
            <a:chOff x="5642550" y="4399275"/>
            <a:chExt cx="481825" cy="481825"/>
          </a:xfrm>
        </p:grpSpPr>
        <p:sp>
          <p:nvSpPr>
            <p:cNvPr id="6372" name="Google Shape;6372;p12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12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126"/>
          <p:cNvGrpSpPr/>
          <p:nvPr/>
        </p:nvGrpSpPr>
        <p:grpSpPr>
          <a:xfrm>
            <a:off x="2859815" y="3963703"/>
            <a:ext cx="363316" cy="315437"/>
            <a:chOff x="6218300" y="4416175"/>
            <a:chExt cx="516000" cy="448000"/>
          </a:xfrm>
        </p:grpSpPr>
        <p:sp>
          <p:nvSpPr>
            <p:cNvPr id="6375" name="Google Shape;6375;p12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2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2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26"/>
          <p:cNvGrpSpPr/>
          <p:nvPr/>
        </p:nvGrpSpPr>
        <p:grpSpPr>
          <a:xfrm>
            <a:off x="5918879" y="3951792"/>
            <a:ext cx="339253" cy="339253"/>
            <a:chOff x="899850" y="4992125"/>
            <a:chExt cx="481825" cy="481825"/>
          </a:xfrm>
        </p:grpSpPr>
        <p:sp>
          <p:nvSpPr>
            <p:cNvPr id="6379" name="Google Shape;6379;p12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2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12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2" name="Google Shape;6382;p126"/>
          <p:cNvGrpSpPr/>
          <p:nvPr/>
        </p:nvGrpSpPr>
        <p:grpSpPr>
          <a:xfrm>
            <a:off x="5461708" y="3951792"/>
            <a:ext cx="339253" cy="339253"/>
            <a:chOff x="1492675" y="4992125"/>
            <a:chExt cx="481825" cy="481825"/>
          </a:xfrm>
        </p:grpSpPr>
        <p:sp>
          <p:nvSpPr>
            <p:cNvPr id="6383" name="Google Shape;6383;p12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2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5" name="Google Shape;6385;p126"/>
          <p:cNvGrpSpPr/>
          <p:nvPr/>
        </p:nvGrpSpPr>
        <p:grpSpPr>
          <a:xfrm>
            <a:off x="5004462" y="3951792"/>
            <a:ext cx="339253" cy="339253"/>
            <a:chOff x="2085525" y="4992125"/>
            <a:chExt cx="481825" cy="481825"/>
          </a:xfrm>
        </p:grpSpPr>
        <p:sp>
          <p:nvSpPr>
            <p:cNvPr id="6386" name="Google Shape;6386;p12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12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126"/>
          <p:cNvGrpSpPr/>
          <p:nvPr/>
        </p:nvGrpSpPr>
        <p:grpSpPr>
          <a:xfrm>
            <a:off x="6833221" y="3951792"/>
            <a:ext cx="339253" cy="339253"/>
            <a:chOff x="2678350" y="4992125"/>
            <a:chExt cx="481825" cy="481825"/>
          </a:xfrm>
        </p:grpSpPr>
        <p:sp>
          <p:nvSpPr>
            <p:cNvPr id="6389" name="Google Shape;6389;p12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2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12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126"/>
          <p:cNvGrpSpPr/>
          <p:nvPr/>
        </p:nvGrpSpPr>
        <p:grpSpPr>
          <a:xfrm>
            <a:off x="4628816" y="3951792"/>
            <a:ext cx="339253" cy="339253"/>
            <a:chOff x="3271200" y="4992125"/>
            <a:chExt cx="481825" cy="481825"/>
          </a:xfrm>
        </p:grpSpPr>
        <p:sp>
          <p:nvSpPr>
            <p:cNvPr id="6393" name="Google Shape;6393;p12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12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12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126"/>
          <p:cNvGrpSpPr/>
          <p:nvPr/>
        </p:nvGrpSpPr>
        <p:grpSpPr>
          <a:xfrm>
            <a:off x="7290263" y="3952822"/>
            <a:ext cx="339411" cy="337193"/>
            <a:chOff x="3863900" y="4993625"/>
            <a:chExt cx="482050" cy="478900"/>
          </a:xfrm>
        </p:grpSpPr>
        <p:sp>
          <p:nvSpPr>
            <p:cNvPr id="6397" name="Google Shape;6397;p12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2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2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2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26"/>
          <p:cNvGrpSpPr/>
          <p:nvPr/>
        </p:nvGrpSpPr>
        <p:grpSpPr>
          <a:xfrm>
            <a:off x="7747437" y="3952822"/>
            <a:ext cx="339411" cy="337193"/>
            <a:chOff x="4456725" y="4993625"/>
            <a:chExt cx="482050" cy="478900"/>
          </a:xfrm>
        </p:grpSpPr>
        <p:sp>
          <p:nvSpPr>
            <p:cNvPr id="6402" name="Google Shape;6402;p12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2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2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2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126"/>
          <p:cNvGrpSpPr/>
          <p:nvPr/>
        </p:nvGrpSpPr>
        <p:grpSpPr>
          <a:xfrm>
            <a:off x="6376030" y="3952813"/>
            <a:ext cx="339411" cy="337211"/>
            <a:chOff x="5049575" y="4993600"/>
            <a:chExt cx="482050" cy="478925"/>
          </a:xfrm>
        </p:grpSpPr>
        <p:sp>
          <p:nvSpPr>
            <p:cNvPr id="6407" name="Google Shape;6407;p12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12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12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2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4"/>
        <p:cNvGrpSpPr/>
        <p:nvPr/>
      </p:nvGrpSpPr>
      <p:grpSpPr>
        <a:xfrm>
          <a:off x="0" y="0"/>
          <a:ext cx="0" cy="0"/>
          <a:chOff x="0" y="0"/>
          <a:chExt cx="0" cy="0"/>
        </a:xfrm>
      </p:grpSpPr>
      <p:sp>
        <p:nvSpPr>
          <p:cNvPr id="6415" name="Google Shape;6415;p127"/>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16" name="Google Shape;6416;p127"/>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17" name="Google Shape;6417;p127"/>
          <p:cNvGrpSpPr/>
          <p:nvPr/>
        </p:nvGrpSpPr>
        <p:grpSpPr>
          <a:xfrm>
            <a:off x="876361" y="1533504"/>
            <a:ext cx="322099" cy="370529"/>
            <a:chOff x="-42971725" y="3217825"/>
            <a:chExt cx="275675" cy="317125"/>
          </a:xfrm>
        </p:grpSpPr>
        <p:sp>
          <p:nvSpPr>
            <p:cNvPr id="6418" name="Google Shape;6418;p12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2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2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27"/>
          <p:cNvGrpSpPr/>
          <p:nvPr/>
        </p:nvGrpSpPr>
        <p:grpSpPr>
          <a:xfrm>
            <a:off x="848276" y="2002160"/>
            <a:ext cx="378270" cy="337551"/>
            <a:chOff x="-42996150" y="3612600"/>
            <a:chExt cx="323750" cy="288900"/>
          </a:xfrm>
        </p:grpSpPr>
        <p:sp>
          <p:nvSpPr>
            <p:cNvPr id="6422" name="Google Shape;6422;p12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2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2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127"/>
          <p:cNvGrpSpPr/>
          <p:nvPr/>
        </p:nvGrpSpPr>
        <p:grpSpPr>
          <a:xfrm>
            <a:off x="851036" y="2411530"/>
            <a:ext cx="372749" cy="370909"/>
            <a:chOff x="-42994575" y="3950300"/>
            <a:chExt cx="319025" cy="317450"/>
          </a:xfrm>
        </p:grpSpPr>
        <p:sp>
          <p:nvSpPr>
            <p:cNvPr id="6426" name="Google Shape;6426;p12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2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2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27"/>
          <p:cNvGrpSpPr/>
          <p:nvPr/>
        </p:nvGrpSpPr>
        <p:grpSpPr>
          <a:xfrm>
            <a:off x="3004431" y="1558362"/>
            <a:ext cx="371785" cy="370879"/>
            <a:chOff x="-41111350" y="3239100"/>
            <a:chExt cx="318200" cy="317425"/>
          </a:xfrm>
        </p:grpSpPr>
        <p:sp>
          <p:nvSpPr>
            <p:cNvPr id="6430" name="Google Shape;6430;p12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2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2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2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27"/>
          <p:cNvGrpSpPr/>
          <p:nvPr/>
        </p:nvGrpSpPr>
        <p:grpSpPr>
          <a:xfrm>
            <a:off x="3000751" y="1993894"/>
            <a:ext cx="379146" cy="370967"/>
            <a:chOff x="-41117650" y="3605525"/>
            <a:chExt cx="324500" cy="317500"/>
          </a:xfrm>
        </p:grpSpPr>
        <p:sp>
          <p:nvSpPr>
            <p:cNvPr id="6435" name="Google Shape;6435;p12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2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2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127"/>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127"/>
          <p:cNvGrpSpPr/>
          <p:nvPr/>
        </p:nvGrpSpPr>
        <p:grpSpPr>
          <a:xfrm>
            <a:off x="1827005" y="2885417"/>
            <a:ext cx="216271" cy="371814"/>
            <a:chOff x="-39205300" y="3220175"/>
            <a:chExt cx="185100" cy="318225"/>
          </a:xfrm>
        </p:grpSpPr>
        <p:sp>
          <p:nvSpPr>
            <p:cNvPr id="6440" name="Google Shape;6440;p12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2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127"/>
          <p:cNvGrpSpPr/>
          <p:nvPr/>
        </p:nvGrpSpPr>
        <p:grpSpPr>
          <a:xfrm>
            <a:off x="1792533" y="3345488"/>
            <a:ext cx="300016" cy="369273"/>
            <a:chOff x="-39248625" y="3588600"/>
            <a:chExt cx="256775" cy="316050"/>
          </a:xfrm>
        </p:grpSpPr>
        <p:sp>
          <p:nvSpPr>
            <p:cNvPr id="6443" name="Google Shape;6443;p12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2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5" name="Google Shape;6445;p127"/>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27"/>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7" name="Google Shape;6447;p127"/>
          <p:cNvGrpSpPr/>
          <p:nvPr/>
        </p:nvGrpSpPr>
        <p:grpSpPr>
          <a:xfrm>
            <a:off x="1243246" y="1533504"/>
            <a:ext cx="429504" cy="370879"/>
            <a:chOff x="-42651700" y="3217825"/>
            <a:chExt cx="367600" cy="317425"/>
          </a:xfrm>
        </p:grpSpPr>
        <p:sp>
          <p:nvSpPr>
            <p:cNvPr id="6448" name="Google Shape;6448;p12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2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27"/>
          <p:cNvGrpSpPr/>
          <p:nvPr/>
        </p:nvGrpSpPr>
        <p:grpSpPr>
          <a:xfrm>
            <a:off x="1278678" y="1973154"/>
            <a:ext cx="358640" cy="363226"/>
            <a:chOff x="-42617300" y="3587775"/>
            <a:chExt cx="306950" cy="310875"/>
          </a:xfrm>
        </p:grpSpPr>
        <p:sp>
          <p:nvSpPr>
            <p:cNvPr id="6453" name="Google Shape;6453;p12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2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127"/>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6" name="Google Shape;6456;p127"/>
          <p:cNvGrpSpPr/>
          <p:nvPr/>
        </p:nvGrpSpPr>
        <p:grpSpPr>
          <a:xfrm>
            <a:off x="3450506" y="1557895"/>
            <a:ext cx="376926" cy="370324"/>
            <a:chOff x="-40748275" y="3238700"/>
            <a:chExt cx="322600" cy="316950"/>
          </a:xfrm>
        </p:grpSpPr>
        <p:sp>
          <p:nvSpPr>
            <p:cNvPr id="6457" name="Google Shape;6457;p12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2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2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2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2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2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27"/>
          <p:cNvGrpSpPr/>
          <p:nvPr/>
        </p:nvGrpSpPr>
        <p:grpSpPr>
          <a:xfrm>
            <a:off x="3453062" y="2025879"/>
            <a:ext cx="371814" cy="338690"/>
            <a:chOff x="-40745125" y="3632900"/>
            <a:chExt cx="318225" cy="289875"/>
          </a:xfrm>
        </p:grpSpPr>
        <p:sp>
          <p:nvSpPr>
            <p:cNvPr id="6464" name="Google Shape;6464;p12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2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2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2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2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2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2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127"/>
          <p:cNvGrpSpPr/>
          <p:nvPr/>
        </p:nvGrpSpPr>
        <p:grpSpPr>
          <a:xfrm>
            <a:off x="3457209" y="2437089"/>
            <a:ext cx="363518" cy="370178"/>
            <a:chOff x="-40742750" y="3972175"/>
            <a:chExt cx="311125" cy="316825"/>
          </a:xfrm>
        </p:grpSpPr>
        <p:sp>
          <p:nvSpPr>
            <p:cNvPr id="6472" name="Google Shape;6472;p12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2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27"/>
          <p:cNvGrpSpPr/>
          <p:nvPr/>
        </p:nvGrpSpPr>
        <p:grpSpPr>
          <a:xfrm>
            <a:off x="2239871" y="2887257"/>
            <a:ext cx="266892" cy="369974"/>
            <a:chOff x="-38860325" y="3221750"/>
            <a:chExt cx="228425" cy="316650"/>
          </a:xfrm>
        </p:grpSpPr>
        <p:sp>
          <p:nvSpPr>
            <p:cNvPr id="6475" name="Google Shape;6475;p12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2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127"/>
          <p:cNvGrpSpPr/>
          <p:nvPr/>
        </p:nvGrpSpPr>
        <p:grpSpPr>
          <a:xfrm>
            <a:off x="2190678" y="3349314"/>
            <a:ext cx="380081" cy="367111"/>
            <a:chOff x="-38905225" y="3591875"/>
            <a:chExt cx="325300" cy="314200"/>
          </a:xfrm>
        </p:grpSpPr>
        <p:sp>
          <p:nvSpPr>
            <p:cNvPr id="6480" name="Google Shape;6480;p12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2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2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3" name="Google Shape;6483;p127"/>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4" name="Google Shape;6484;p127"/>
          <p:cNvGrpSpPr/>
          <p:nvPr/>
        </p:nvGrpSpPr>
        <p:grpSpPr>
          <a:xfrm>
            <a:off x="3997427" y="3334394"/>
            <a:ext cx="290815" cy="369740"/>
            <a:chOff x="-37370925" y="3579105"/>
            <a:chExt cx="248900" cy="316450"/>
          </a:xfrm>
        </p:grpSpPr>
        <p:sp>
          <p:nvSpPr>
            <p:cNvPr id="6485" name="Google Shape;6485;p12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2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127"/>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27"/>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9" name="Google Shape;6489;p127"/>
          <p:cNvGrpSpPr/>
          <p:nvPr/>
        </p:nvGrpSpPr>
        <p:grpSpPr>
          <a:xfrm>
            <a:off x="1690803" y="2412465"/>
            <a:ext cx="371814" cy="369974"/>
            <a:chOff x="-42259725" y="3951100"/>
            <a:chExt cx="318225" cy="316650"/>
          </a:xfrm>
        </p:grpSpPr>
        <p:sp>
          <p:nvSpPr>
            <p:cNvPr id="6490" name="Google Shape;6490;p12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2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127"/>
          <p:cNvGrpSpPr/>
          <p:nvPr/>
        </p:nvGrpSpPr>
        <p:grpSpPr>
          <a:xfrm>
            <a:off x="3889164" y="1591486"/>
            <a:ext cx="370879" cy="337755"/>
            <a:chOff x="-40378075" y="3267450"/>
            <a:chExt cx="317425" cy="289075"/>
          </a:xfrm>
        </p:grpSpPr>
        <p:sp>
          <p:nvSpPr>
            <p:cNvPr id="6493" name="Google Shape;6493;p12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2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2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2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127"/>
          <p:cNvGrpSpPr/>
          <p:nvPr/>
        </p:nvGrpSpPr>
        <p:grpSpPr>
          <a:xfrm>
            <a:off x="3892830" y="1992754"/>
            <a:ext cx="363548" cy="369974"/>
            <a:chOff x="-40372575" y="3604550"/>
            <a:chExt cx="311150" cy="316650"/>
          </a:xfrm>
        </p:grpSpPr>
        <p:sp>
          <p:nvSpPr>
            <p:cNvPr id="6498" name="Google Shape;6498;p12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2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2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1" name="Google Shape;6501;p127"/>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2" name="Google Shape;6502;p127"/>
          <p:cNvGrpSpPr/>
          <p:nvPr/>
        </p:nvGrpSpPr>
        <p:grpSpPr>
          <a:xfrm>
            <a:off x="2616780" y="2885417"/>
            <a:ext cx="399038" cy="372165"/>
            <a:chOff x="-38542250" y="3220175"/>
            <a:chExt cx="341525" cy="318525"/>
          </a:xfrm>
        </p:grpSpPr>
        <p:sp>
          <p:nvSpPr>
            <p:cNvPr id="6503" name="Google Shape;6503;p12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2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2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127"/>
          <p:cNvGrpSpPr/>
          <p:nvPr/>
        </p:nvGrpSpPr>
        <p:grpSpPr>
          <a:xfrm>
            <a:off x="2638712" y="3344787"/>
            <a:ext cx="369974" cy="369068"/>
            <a:chOff x="-38537400" y="3588000"/>
            <a:chExt cx="316650" cy="315875"/>
          </a:xfrm>
        </p:grpSpPr>
        <p:sp>
          <p:nvSpPr>
            <p:cNvPr id="6507" name="Google Shape;6507;p12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2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2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2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127"/>
          <p:cNvGrpSpPr/>
          <p:nvPr/>
        </p:nvGrpSpPr>
        <p:grpSpPr>
          <a:xfrm>
            <a:off x="2637792" y="3802316"/>
            <a:ext cx="371814" cy="369974"/>
            <a:chOff x="-38538975" y="3954250"/>
            <a:chExt cx="318225" cy="316650"/>
          </a:xfrm>
        </p:grpSpPr>
        <p:sp>
          <p:nvSpPr>
            <p:cNvPr id="6512" name="Google Shape;6512;p12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2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127"/>
          <p:cNvGrpSpPr/>
          <p:nvPr/>
        </p:nvGrpSpPr>
        <p:grpSpPr>
          <a:xfrm>
            <a:off x="3955104" y="3797243"/>
            <a:ext cx="375465" cy="371814"/>
            <a:chOff x="-37385100" y="3949908"/>
            <a:chExt cx="321350" cy="318225"/>
          </a:xfrm>
        </p:grpSpPr>
        <p:sp>
          <p:nvSpPr>
            <p:cNvPr id="6515" name="Google Shape;6515;p12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2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127"/>
          <p:cNvGrpSpPr/>
          <p:nvPr/>
        </p:nvGrpSpPr>
        <p:grpSpPr>
          <a:xfrm>
            <a:off x="2130763" y="1532803"/>
            <a:ext cx="370909" cy="370675"/>
            <a:chOff x="-41895050" y="3217225"/>
            <a:chExt cx="317450" cy="317250"/>
          </a:xfrm>
        </p:grpSpPr>
        <p:sp>
          <p:nvSpPr>
            <p:cNvPr id="6518" name="Google Shape;6518;p12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2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2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2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2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127"/>
          <p:cNvGrpSpPr/>
          <p:nvPr/>
        </p:nvGrpSpPr>
        <p:grpSpPr>
          <a:xfrm>
            <a:off x="2130310" y="1969737"/>
            <a:ext cx="371814" cy="369974"/>
            <a:chOff x="-41893475" y="3584850"/>
            <a:chExt cx="318225" cy="316650"/>
          </a:xfrm>
        </p:grpSpPr>
        <p:sp>
          <p:nvSpPr>
            <p:cNvPr id="6524" name="Google Shape;6524;p12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2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2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2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8" name="Google Shape;6528;p127"/>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27"/>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0" name="Google Shape;6530;p127"/>
          <p:cNvGrpSpPr/>
          <p:nvPr/>
        </p:nvGrpSpPr>
        <p:grpSpPr>
          <a:xfrm>
            <a:off x="900338" y="3365029"/>
            <a:ext cx="337522" cy="370909"/>
            <a:chOff x="-39998250" y="3605325"/>
            <a:chExt cx="288875" cy="317450"/>
          </a:xfrm>
        </p:grpSpPr>
        <p:sp>
          <p:nvSpPr>
            <p:cNvPr id="6531" name="Google Shape;6531;p12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2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27"/>
          <p:cNvGrpSpPr/>
          <p:nvPr/>
        </p:nvGrpSpPr>
        <p:grpSpPr>
          <a:xfrm>
            <a:off x="884112" y="3823493"/>
            <a:ext cx="369974" cy="369945"/>
            <a:chOff x="-40011050" y="3972375"/>
            <a:chExt cx="316650" cy="316625"/>
          </a:xfrm>
        </p:grpSpPr>
        <p:sp>
          <p:nvSpPr>
            <p:cNvPr id="6534" name="Google Shape;6534;p12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2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127"/>
          <p:cNvGrpSpPr/>
          <p:nvPr/>
        </p:nvGrpSpPr>
        <p:grpSpPr>
          <a:xfrm>
            <a:off x="3116043" y="2888192"/>
            <a:ext cx="266921" cy="369039"/>
            <a:chOff x="-38129425" y="3222550"/>
            <a:chExt cx="228450" cy="315850"/>
          </a:xfrm>
        </p:grpSpPr>
        <p:sp>
          <p:nvSpPr>
            <p:cNvPr id="6537" name="Google Shape;6537;p12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2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127"/>
          <p:cNvGrpSpPr/>
          <p:nvPr/>
        </p:nvGrpSpPr>
        <p:grpSpPr>
          <a:xfrm>
            <a:off x="3071012" y="3344787"/>
            <a:ext cx="371785" cy="369974"/>
            <a:chOff x="-38172725" y="3588000"/>
            <a:chExt cx="318200" cy="316650"/>
          </a:xfrm>
        </p:grpSpPr>
        <p:sp>
          <p:nvSpPr>
            <p:cNvPr id="6540" name="Google Shape;6540;p12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2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2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2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2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2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2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2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127"/>
          <p:cNvGrpSpPr/>
          <p:nvPr/>
        </p:nvGrpSpPr>
        <p:grpSpPr>
          <a:xfrm>
            <a:off x="3146914" y="3803222"/>
            <a:ext cx="219981" cy="369974"/>
            <a:chOff x="-38109725" y="3955025"/>
            <a:chExt cx="188275" cy="316650"/>
          </a:xfrm>
        </p:grpSpPr>
        <p:sp>
          <p:nvSpPr>
            <p:cNvPr id="6549" name="Google Shape;6549;p12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2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1" name="Google Shape;6551;p127"/>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2" name="Google Shape;6552;p127"/>
          <p:cNvGrpSpPr/>
          <p:nvPr/>
        </p:nvGrpSpPr>
        <p:grpSpPr>
          <a:xfrm>
            <a:off x="2562313" y="1534643"/>
            <a:ext cx="373654" cy="369068"/>
            <a:chOff x="-41530375" y="3218800"/>
            <a:chExt cx="319800" cy="315875"/>
          </a:xfrm>
        </p:grpSpPr>
        <p:sp>
          <p:nvSpPr>
            <p:cNvPr id="6553" name="Google Shape;6553;p12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2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127"/>
          <p:cNvGrpSpPr/>
          <p:nvPr/>
        </p:nvGrpSpPr>
        <p:grpSpPr>
          <a:xfrm>
            <a:off x="2564607" y="2049801"/>
            <a:ext cx="369068" cy="289004"/>
            <a:chOff x="-41526450" y="3653375"/>
            <a:chExt cx="315875" cy="247350"/>
          </a:xfrm>
        </p:grpSpPr>
        <p:sp>
          <p:nvSpPr>
            <p:cNvPr id="6556" name="Google Shape;6556;p12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2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127"/>
          <p:cNvGrpSpPr/>
          <p:nvPr/>
        </p:nvGrpSpPr>
        <p:grpSpPr>
          <a:xfrm>
            <a:off x="2565994" y="2412465"/>
            <a:ext cx="366293" cy="369974"/>
            <a:chOff x="-41526450" y="3951100"/>
            <a:chExt cx="313500" cy="316650"/>
          </a:xfrm>
        </p:grpSpPr>
        <p:sp>
          <p:nvSpPr>
            <p:cNvPr id="6559" name="Google Shape;6559;p12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2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2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127"/>
          <p:cNvGrpSpPr/>
          <p:nvPr/>
        </p:nvGrpSpPr>
        <p:grpSpPr>
          <a:xfrm>
            <a:off x="1331249" y="2906594"/>
            <a:ext cx="339595" cy="371814"/>
            <a:chOff x="-39625900" y="3238300"/>
            <a:chExt cx="290650" cy="318225"/>
          </a:xfrm>
        </p:grpSpPr>
        <p:sp>
          <p:nvSpPr>
            <p:cNvPr id="6563" name="Google Shape;6563;p12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2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127"/>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127"/>
          <p:cNvGrpSpPr/>
          <p:nvPr/>
        </p:nvGrpSpPr>
        <p:grpSpPr>
          <a:xfrm>
            <a:off x="1325300" y="3823055"/>
            <a:ext cx="366293" cy="370441"/>
            <a:chOff x="-39647175" y="3972000"/>
            <a:chExt cx="313500" cy="317050"/>
          </a:xfrm>
        </p:grpSpPr>
        <p:sp>
          <p:nvSpPr>
            <p:cNvPr id="6567" name="Google Shape;6567;p12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2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2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127"/>
          <p:cNvGrpSpPr/>
          <p:nvPr/>
        </p:nvGrpSpPr>
        <p:grpSpPr>
          <a:xfrm>
            <a:off x="3494427" y="2887053"/>
            <a:ext cx="375495" cy="370879"/>
            <a:chOff x="-37808850" y="3221575"/>
            <a:chExt cx="321375" cy="317425"/>
          </a:xfrm>
        </p:grpSpPr>
        <p:sp>
          <p:nvSpPr>
            <p:cNvPr id="6571" name="Google Shape;6571;p12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2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127"/>
          <p:cNvGrpSpPr/>
          <p:nvPr/>
        </p:nvGrpSpPr>
        <p:grpSpPr>
          <a:xfrm>
            <a:off x="3503201" y="3409084"/>
            <a:ext cx="372749" cy="241158"/>
            <a:chOff x="-37806500" y="3643030"/>
            <a:chExt cx="319025" cy="206400"/>
          </a:xfrm>
        </p:grpSpPr>
        <p:sp>
          <p:nvSpPr>
            <p:cNvPr id="6574" name="Google Shape;6574;p12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2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127"/>
          <p:cNvGrpSpPr/>
          <p:nvPr/>
        </p:nvGrpSpPr>
        <p:grpSpPr>
          <a:xfrm>
            <a:off x="3505508" y="3801381"/>
            <a:ext cx="368134" cy="371814"/>
            <a:chOff x="-37804925" y="3953450"/>
            <a:chExt cx="315075" cy="318225"/>
          </a:xfrm>
        </p:grpSpPr>
        <p:sp>
          <p:nvSpPr>
            <p:cNvPr id="6577" name="Google Shape;6577;p12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2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2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0" name="Google Shape;6580;p127"/>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1" name="Google Shape;6581;p127"/>
          <p:cNvGrpSpPr/>
          <p:nvPr/>
        </p:nvGrpSpPr>
        <p:grpSpPr>
          <a:xfrm>
            <a:off x="4860977" y="1553988"/>
            <a:ext cx="355663" cy="308725"/>
            <a:chOff x="-28462125" y="3199700"/>
            <a:chExt cx="298550" cy="259150"/>
          </a:xfrm>
        </p:grpSpPr>
        <p:sp>
          <p:nvSpPr>
            <p:cNvPr id="6582" name="Google Shape;6582;p12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2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2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127"/>
          <p:cNvGrpSpPr/>
          <p:nvPr/>
        </p:nvGrpSpPr>
        <p:grpSpPr>
          <a:xfrm>
            <a:off x="4861930" y="1988678"/>
            <a:ext cx="353757" cy="352833"/>
            <a:chOff x="-28461325" y="3545475"/>
            <a:chExt cx="296950" cy="296175"/>
          </a:xfrm>
        </p:grpSpPr>
        <p:sp>
          <p:nvSpPr>
            <p:cNvPr id="6586" name="Google Shape;6586;p12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2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2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2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2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2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127"/>
          <p:cNvGrpSpPr/>
          <p:nvPr/>
        </p:nvGrpSpPr>
        <p:grpSpPr>
          <a:xfrm>
            <a:off x="4858162" y="2438722"/>
            <a:ext cx="361292" cy="352803"/>
            <a:chOff x="-28463700" y="3914875"/>
            <a:chExt cx="303275" cy="296150"/>
          </a:xfrm>
        </p:grpSpPr>
        <p:sp>
          <p:nvSpPr>
            <p:cNvPr id="6593" name="Google Shape;6593;p12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2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127"/>
          <p:cNvGrpSpPr/>
          <p:nvPr/>
        </p:nvGrpSpPr>
        <p:grpSpPr>
          <a:xfrm>
            <a:off x="7092947" y="1594805"/>
            <a:ext cx="351880" cy="227092"/>
            <a:chOff x="-26573400" y="3224125"/>
            <a:chExt cx="295375" cy="190625"/>
          </a:xfrm>
        </p:grpSpPr>
        <p:sp>
          <p:nvSpPr>
            <p:cNvPr id="6596" name="Google Shape;6596;p12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2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127"/>
          <p:cNvGrpSpPr/>
          <p:nvPr/>
        </p:nvGrpSpPr>
        <p:grpSpPr>
          <a:xfrm>
            <a:off x="7092947" y="1989140"/>
            <a:ext cx="351880" cy="351910"/>
            <a:chOff x="-26573400" y="3546250"/>
            <a:chExt cx="295375" cy="295400"/>
          </a:xfrm>
        </p:grpSpPr>
        <p:sp>
          <p:nvSpPr>
            <p:cNvPr id="6599" name="Google Shape;6599;p12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2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2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2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2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127"/>
          <p:cNvGrpSpPr/>
          <p:nvPr/>
        </p:nvGrpSpPr>
        <p:grpSpPr>
          <a:xfrm>
            <a:off x="7081228" y="2439049"/>
            <a:ext cx="375319" cy="352148"/>
            <a:chOff x="-26583625" y="3917025"/>
            <a:chExt cx="315050" cy="295600"/>
          </a:xfrm>
        </p:grpSpPr>
        <p:sp>
          <p:nvSpPr>
            <p:cNvPr id="6605" name="Google Shape;6605;p12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2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2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2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127"/>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127"/>
          <p:cNvGrpSpPr/>
          <p:nvPr/>
        </p:nvGrpSpPr>
        <p:grpSpPr>
          <a:xfrm>
            <a:off x="5779742" y="3398079"/>
            <a:ext cx="289039" cy="352833"/>
            <a:chOff x="-24694925" y="3518700"/>
            <a:chExt cx="242625" cy="296175"/>
          </a:xfrm>
        </p:grpSpPr>
        <p:sp>
          <p:nvSpPr>
            <p:cNvPr id="6611" name="Google Shape;6611;p12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2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2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2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127"/>
          <p:cNvGrpSpPr/>
          <p:nvPr/>
        </p:nvGrpSpPr>
        <p:grpSpPr>
          <a:xfrm>
            <a:off x="5779280" y="3848107"/>
            <a:ext cx="289962" cy="352833"/>
            <a:chOff x="-24709100" y="3888875"/>
            <a:chExt cx="243400" cy="296175"/>
          </a:xfrm>
        </p:grpSpPr>
        <p:sp>
          <p:nvSpPr>
            <p:cNvPr id="6616" name="Google Shape;6616;p12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2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2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127"/>
          <p:cNvGrpSpPr/>
          <p:nvPr/>
        </p:nvGrpSpPr>
        <p:grpSpPr>
          <a:xfrm>
            <a:off x="7979280" y="2920770"/>
            <a:ext cx="356556" cy="349557"/>
            <a:chOff x="-22863675" y="3131775"/>
            <a:chExt cx="299300" cy="293425"/>
          </a:xfrm>
        </p:grpSpPr>
        <p:sp>
          <p:nvSpPr>
            <p:cNvPr id="6620" name="Google Shape;6620;p12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2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2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127"/>
          <p:cNvGrpSpPr/>
          <p:nvPr/>
        </p:nvGrpSpPr>
        <p:grpSpPr>
          <a:xfrm>
            <a:off x="5322144" y="1531949"/>
            <a:ext cx="310602" cy="352803"/>
            <a:chOff x="-28069875" y="3175300"/>
            <a:chExt cx="260725" cy="296150"/>
          </a:xfrm>
        </p:grpSpPr>
        <p:sp>
          <p:nvSpPr>
            <p:cNvPr id="6624" name="Google Shape;6624;p12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2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2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2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2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2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2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2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2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3" name="Google Shape;6633;p127"/>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4" name="Google Shape;6634;p127"/>
          <p:cNvGrpSpPr/>
          <p:nvPr/>
        </p:nvGrpSpPr>
        <p:grpSpPr>
          <a:xfrm>
            <a:off x="5363423" y="2439183"/>
            <a:ext cx="228045" cy="351880"/>
            <a:chOff x="-28032075" y="3916450"/>
            <a:chExt cx="191425" cy="295375"/>
          </a:xfrm>
        </p:grpSpPr>
        <p:sp>
          <p:nvSpPr>
            <p:cNvPr id="6635" name="Google Shape;6635;p12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2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2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127"/>
          <p:cNvGrpSpPr/>
          <p:nvPr/>
        </p:nvGrpSpPr>
        <p:grpSpPr>
          <a:xfrm>
            <a:off x="7528769" y="1531934"/>
            <a:ext cx="352833" cy="352833"/>
            <a:chOff x="-26201650" y="3176075"/>
            <a:chExt cx="296175" cy="296175"/>
          </a:xfrm>
        </p:grpSpPr>
        <p:sp>
          <p:nvSpPr>
            <p:cNvPr id="6639" name="Google Shape;6639;p12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2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27"/>
          <p:cNvGrpSpPr/>
          <p:nvPr/>
        </p:nvGrpSpPr>
        <p:grpSpPr>
          <a:xfrm>
            <a:off x="7528293" y="1989155"/>
            <a:ext cx="353786" cy="351880"/>
            <a:chOff x="-26204800" y="3547050"/>
            <a:chExt cx="296975" cy="295375"/>
          </a:xfrm>
        </p:grpSpPr>
        <p:sp>
          <p:nvSpPr>
            <p:cNvPr id="6642" name="Google Shape;6642;p12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2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4" name="Google Shape;6644;p127"/>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5" name="Google Shape;6645;p127"/>
          <p:cNvGrpSpPr/>
          <p:nvPr/>
        </p:nvGrpSpPr>
        <p:grpSpPr>
          <a:xfrm>
            <a:off x="6199548" y="2919133"/>
            <a:ext cx="345328" cy="352833"/>
            <a:chOff x="-24353875" y="3147725"/>
            <a:chExt cx="289875" cy="296175"/>
          </a:xfrm>
        </p:grpSpPr>
        <p:sp>
          <p:nvSpPr>
            <p:cNvPr id="6646" name="Google Shape;6646;p12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2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27"/>
          <p:cNvGrpSpPr/>
          <p:nvPr/>
        </p:nvGrpSpPr>
        <p:grpSpPr>
          <a:xfrm>
            <a:off x="6207530" y="3398540"/>
            <a:ext cx="329365" cy="351910"/>
            <a:chOff x="-24344425" y="3519475"/>
            <a:chExt cx="276475" cy="295400"/>
          </a:xfrm>
        </p:grpSpPr>
        <p:sp>
          <p:nvSpPr>
            <p:cNvPr id="6649" name="Google Shape;6649;p12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2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127"/>
          <p:cNvGrpSpPr/>
          <p:nvPr/>
        </p:nvGrpSpPr>
        <p:grpSpPr>
          <a:xfrm>
            <a:off x="6197210" y="3850460"/>
            <a:ext cx="350004" cy="348128"/>
            <a:chOff x="-24353075" y="3891250"/>
            <a:chExt cx="293800" cy="292225"/>
          </a:xfrm>
        </p:grpSpPr>
        <p:sp>
          <p:nvSpPr>
            <p:cNvPr id="6652" name="Google Shape;6652;p12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2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127"/>
          <p:cNvGrpSpPr/>
          <p:nvPr/>
        </p:nvGrpSpPr>
        <p:grpSpPr>
          <a:xfrm>
            <a:off x="7980681" y="3398763"/>
            <a:ext cx="353757" cy="351463"/>
            <a:chOff x="-22845575" y="3504075"/>
            <a:chExt cx="296950" cy="295025"/>
          </a:xfrm>
        </p:grpSpPr>
        <p:sp>
          <p:nvSpPr>
            <p:cNvPr id="6655" name="Google Shape;6655;p12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2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127"/>
          <p:cNvGrpSpPr/>
          <p:nvPr/>
        </p:nvGrpSpPr>
        <p:grpSpPr>
          <a:xfrm>
            <a:off x="5773862" y="1532411"/>
            <a:ext cx="299344" cy="351880"/>
            <a:chOff x="-27691025" y="3175300"/>
            <a:chExt cx="251275" cy="295375"/>
          </a:xfrm>
        </p:grpSpPr>
        <p:sp>
          <p:nvSpPr>
            <p:cNvPr id="6658" name="Google Shape;6658;p12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2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2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2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127"/>
          <p:cNvGrpSpPr/>
          <p:nvPr/>
        </p:nvGrpSpPr>
        <p:grpSpPr>
          <a:xfrm>
            <a:off x="5746179" y="2051087"/>
            <a:ext cx="354710" cy="228015"/>
            <a:chOff x="-27721750" y="3598250"/>
            <a:chExt cx="297750" cy="191400"/>
          </a:xfrm>
        </p:grpSpPr>
        <p:sp>
          <p:nvSpPr>
            <p:cNvPr id="6663" name="Google Shape;6663;p12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2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27"/>
          <p:cNvGrpSpPr/>
          <p:nvPr/>
        </p:nvGrpSpPr>
        <p:grpSpPr>
          <a:xfrm>
            <a:off x="5747579" y="2444633"/>
            <a:ext cx="351910" cy="340980"/>
            <a:chOff x="-27719400" y="3925600"/>
            <a:chExt cx="295400" cy="286225"/>
          </a:xfrm>
        </p:grpSpPr>
        <p:sp>
          <p:nvSpPr>
            <p:cNvPr id="6666" name="Google Shape;6666;p12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2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127"/>
          <p:cNvGrpSpPr/>
          <p:nvPr/>
        </p:nvGrpSpPr>
        <p:grpSpPr>
          <a:xfrm>
            <a:off x="7968851" y="1531473"/>
            <a:ext cx="353757" cy="353757"/>
            <a:chOff x="-25834600" y="3176875"/>
            <a:chExt cx="296950" cy="296950"/>
          </a:xfrm>
        </p:grpSpPr>
        <p:sp>
          <p:nvSpPr>
            <p:cNvPr id="6669" name="Google Shape;6669;p12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2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2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2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2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127"/>
          <p:cNvGrpSpPr/>
          <p:nvPr/>
        </p:nvGrpSpPr>
        <p:grpSpPr>
          <a:xfrm>
            <a:off x="7968851" y="1999474"/>
            <a:ext cx="353757" cy="331241"/>
            <a:chOff x="-25834600" y="3564375"/>
            <a:chExt cx="296950" cy="278050"/>
          </a:xfrm>
        </p:grpSpPr>
        <p:sp>
          <p:nvSpPr>
            <p:cNvPr id="6675" name="Google Shape;6675;p12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2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2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2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2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2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2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2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127"/>
          <p:cNvGrpSpPr/>
          <p:nvPr/>
        </p:nvGrpSpPr>
        <p:grpSpPr>
          <a:xfrm>
            <a:off x="7966974" y="2438826"/>
            <a:ext cx="357509" cy="352595"/>
            <a:chOff x="-25834600" y="3915850"/>
            <a:chExt cx="300100" cy="295975"/>
          </a:xfrm>
        </p:grpSpPr>
        <p:sp>
          <p:nvSpPr>
            <p:cNvPr id="6684" name="Google Shape;6684;p12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2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2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127"/>
          <p:cNvGrpSpPr/>
          <p:nvPr/>
        </p:nvGrpSpPr>
        <p:grpSpPr>
          <a:xfrm>
            <a:off x="6702402" y="2920056"/>
            <a:ext cx="228968" cy="350987"/>
            <a:chOff x="-23930925" y="3149300"/>
            <a:chExt cx="192200" cy="294625"/>
          </a:xfrm>
        </p:grpSpPr>
        <p:sp>
          <p:nvSpPr>
            <p:cNvPr id="6688" name="Google Shape;6688;p12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2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2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2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127"/>
          <p:cNvGrpSpPr/>
          <p:nvPr/>
        </p:nvGrpSpPr>
        <p:grpSpPr>
          <a:xfrm>
            <a:off x="6659232" y="3398540"/>
            <a:ext cx="315307" cy="351910"/>
            <a:chOff x="-23962425" y="3519475"/>
            <a:chExt cx="264675" cy="295400"/>
          </a:xfrm>
        </p:grpSpPr>
        <p:sp>
          <p:nvSpPr>
            <p:cNvPr id="6693" name="Google Shape;6693;p12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2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127"/>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127"/>
          <p:cNvGrpSpPr/>
          <p:nvPr/>
        </p:nvGrpSpPr>
        <p:grpSpPr>
          <a:xfrm>
            <a:off x="8037908" y="3848584"/>
            <a:ext cx="239302" cy="351880"/>
            <a:chOff x="-22788075" y="3904625"/>
            <a:chExt cx="200875" cy="295375"/>
          </a:xfrm>
        </p:grpSpPr>
        <p:sp>
          <p:nvSpPr>
            <p:cNvPr id="6697" name="Google Shape;6697;p12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2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2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2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127"/>
          <p:cNvGrpSpPr/>
          <p:nvPr/>
        </p:nvGrpSpPr>
        <p:grpSpPr>
          <a:xfrm>
            <a:off x="6193206" y="1531949"/>
            <a:ext cx="354710" cy="352803"/>
            <a:chOff x="-27351575" y="3175300"/>
            <a:chExt cx="297750" cy="296150"/>
          </a:xfrm>
        </p:grpSpPr>
        <p:sp>
          <p:nvSpPr>
            <p:cNvPr id="6702" name="Google Shape;6702;p12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2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2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2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127"/>
          <p:cNvGrpSpPr/>
          <p:nvPr/>
        </p:nvGrpSpPr>
        <p:grpSpPr>
          <a:xfrm>
            <a:off x="6235914" y="1988559"/>
            <a:ext cx="269293" cy="353072"/>
            <a:chOff x="-27313750" y="3545275"/>
            <a:chExt cx="226050" cy="296375"/>
          </a:xfrm>
        </p:grpSpPr>
        <p:sp>
          <p:nvSpPr>
            <p:cNvPr id="6707" name="Google Shape;6707;p12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2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2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127"/>
          <p:cNvGrpSpPr/>
          <p:nvPr/>
        </p:nvGrpSpPr>
        <p:grpSpPr>
          <a:xfrm>
            <a:off x="6193206" y="2436830"/>
            <a:ext cx="354710" cy="356586"/>
            <a:chOff x="-27351575" y="3915650"/>
            <a:chExt cx="297750" cy="299325"/>
          </a:xfrm>
        </p:grpSpPr>
        <p:sp>
          <p:nvSpPr>
            <p:cNvPr id="6711" name="Google Shape;6711;p12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2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127"/>
          <p:cNvGrpSpPr/>
          <p:nvPr/>
        </p:nvGrpSpPr>
        <p:grpSpPr>
          <a:xfrm>
            <a:off x="4880696" y="2919029"/>
            <a:ext cx="319060" cy="353042"/>
            <a:chOff x="-25445525" y="3175900"/>
            <a:chExt cx="267825" cy="296350"/>
          </a:xfrm>
        </p:grpSpPr>
        <p:sp>
          <p:nvSpPr>
            <p:cNvPr id="6714" name="Google Shape;6714;p12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2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2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127"/>
          <p:cNvGrpSpPr/>
          <p:nvPr/>
        </p:nvGrpSpPr>
        <p:grpSpPr>
          <a:xfrm>
            <a:off x="4862410" y="3409352"/>
            <a:ext cx="355633" cy="330288"/>
            <a:chOff x="-25465200" y="3565175"/>
            <a:chExt cx="298525" cy="277250"/>
          </a:xfrm>
        </p:grpSpPr>
        <p:sp>
          <p:nvSpPr>
            <p:cNvPr id="6718" name="Google Shape;6718;p12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2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127"/>
          <p:cNvGrpSpPr/>
          <p:nvPr/>
        </p:nvGrpSpPr>
        <p:grpSpPr>
          <a:xfrm>
            <a:off x="4861948" y="3848882"/>
            <a:ext cx="356556" cy="351285"/>
            <a:chOff x="-25465200" y="3916150"/>
            <a:chExt cx="299300" cy="294875"/>
          </a:xfrm>
        </p:grpSpPr>
        <p:sp>
          <p:nvSpPr>
            <p:cNvPr id="6721" name="Google Shape;6721;p12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2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127"/>
          <p:cNvGrpSpPr/>
          <p:nvPr/>
        </p:nvGrpSpPr>
        <p:grpSpPr>
          <a:xfrm>
            <a:off x="7089388" y="2919148"/>
            <a:ext cx="351880" cy="352803"/>
            <a:chOff x="-23615075" y="3148525"/>
            <a:chExt cx="295375" cy="296150"/>
          </a:xfrm>
        </p:grpSpPr>
        <p:sp>
          <p:nvSpPr>
            <p:cNvPr id="6724" name="Google Shape;6724;p12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2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2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2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127"/>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9" name="Google Shape;6729;p127"/>
          <p:cNvGrpSpPr/>
          <p:nvPr/>
        </p:nvGrpSpPr>
        <p:grpSpPr>
          <a:xfrm>
            <a:off x="7088911" y="3858427"/>
            <a:ext cx="352833" cy="332194"/>
            <a:chOff x="-23615075" y="3906200"/>
            <a:chExt cx="296175" cy="278850"/>
          </a:xfrm>
        </p:grpSpPr>
        <p:sp>
          <p:nvSpPr>
            <p:cNvPr id="6730" name="Google Shape;6730;p12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2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2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127"/>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4" name="Google Shape;6734;p127"/>
          <p:cNvGrpSpPr/>
          <p:nvPr/>
        </p:nvGrpSpPr>
        <p:grpSpPr>
          <a:xfrm>
            <a:off x="6637880" y="1532068"/>
            <a:ext cx="353757" cy="352565"/>
            <a:chOff x="-26980600" y="3175500"/>
            <a:chExt cx="296950" cy="295950"/>
          </a:xfrm>
        </p:grpSpPr>
        <p:sp>
          <p:nvSpPr>
            <p:cNvPr id="6735" name="Google Shape;6735;p12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2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2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8" name="Google Shape;6738;p127"/>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9" name="Google Shape;6739;p127"/>
          <p:cNvGrpSpPr/>
          <p:nvPr/>
        </p:nvGrpSpPr>
        <p:grpSpPr>
          <a:xfrm>
            <a:off x="6638357" y="2470604"/>
            <a:ext cx="352803" cy="289039"/>
            <a:chOff x="-26981375" y="3951875"/>
            <a:chExt cx="296150" cy="242625"/>
          </a:xfrm>
        </p:grpSpPr>
        <p:sp>
          <p:nvSpPr>
            <p:cNvPr id="6740" name="Google Shape;6740;p12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2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2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127"/>
          <p:cNvGrpSpPr/>
          <p:nvPr/>
        </p:nvGrpSpPr>
        <p:grpSpPr>
          <a:xfrm>
            <a:off x="5303399" y="2918195"/>
            <a:ext cx="351910" cy="354710"/>
            <a:chOff x="-25094250" y="3176075"/>
            <a:chExt cx="295400" cy="297750"/>
          </a:xfrm>
        </p:grpSpPr>
        <p:sp>
          <p:nvSpPr>
            <p:cNvPr id="6744" name="Google Shape;6744;p12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2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2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127"/>
          <p:cNvGrpSpPr/>
          <p:nvPr/>
        </p:nvGrpSpPr>
        <p:grpSpPr>
          <a:xfrm>
            <a:off x="5303399" y="3398556"/>
            <a:ext cx="351910" cy="351880"/>
            <a:chOff x="-25094250" y="3547050"/>
            <a:chExt cx="295400" cy="295375"/>
          </a:xfrm>
        </p:grpSpPr>
        <p:sp>
          <p:nvSpPr>
            <p:cNvPr id="6748" name="Google Shape;6748;p12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2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2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2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2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3" name="Google Shape;6753;p127"/>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4" name="Google Shape;6754;p127"/>
          <p:cNvGrpSpPr/>
          <p:nvPr/>
        </p:nvGrpSpPr>
        <p:grpSpPr>
          <a:xfrm>
            <a:off x="7535476" y="2919148"/>
            <a:ext cx="352803" cy="352803"/>
            <a:chOff x="-23245675" y="3148525"/>
            <a:chExt cx="296150" cy="296150"/>
          </a:xfrm>
        </p:grpSpPr>
        <p:sp>
          <p:nvSpPr>
            <p:cNvPr id="6755" name="Google Shape;6755;p12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2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2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127"/>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127"/>
          <p:cNvGrpSpPr/>
          <p:nvPr/>
        </p:nvGrpSpPr>
        <p:grpSpPr>
          <a:xfrm>
            <a:off x="7535938" y="3848122"/>
            <a:ext cx="351880" cy="352803"/>
            <a:chOff x="-23244900" y="3888100"/>
            <a:chExt cx="295375" cy="296150"/>
          </a:xfrm>
        </p:grpSpPr>
        <p:sp>
          <p:nvSpPr>
            <p:cNvPr id="6760" name="Google Shape;6760;p12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2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2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2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2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2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2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2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2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2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2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1" name="Google Shape;6771;p127"/>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5"/>
        <p:cNvGrpSpPr/>
        <p:nvPr/>
      </p:nvGrpSpPr>
      <p:grpSpPr>
        <a:xfrm>
          <a:off x="0" y="0"/>
          <a:ext cx="0" cy="0"/>
          <a:chOff x="0" y="0"/>
          <a:chExt cx="0" cy="0"/>
        </a:xfrm>
      </p:grpSpPr>
      <p:sp>
        <p:nvSpPr>
          <p:cNvPr id="6776" name="Google Shape;6776;p128"/>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77" name="Google Shape;6777;p128"/>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78" name="Google Shape;6778;p128"/>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9" name="Google Shape;6779;p128"/>
          <p:cNvGrpSpPr/>
          <p:nvPr/>
        </p:nvGrpSpPr>
        <p:grpSpPr>
          <a:xfrm>
            <a:off x="850004" y="1975418"/>
            <a:ext cx="367261" cy="367261"/>
            <a:chOff x="-65145700" y="3727425"/>
            <a:chExt cx="317425" cy="317425"/>
          </a:xfrm>
        </p:grpSpPr>
        <p:sp>
          <p:nvSpPr>
            <p:cNvPr id="6780" name="Google Shape;6780;p12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2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128"/>
          <p:cNvGrpSpPr/>
          <p:nvPr/>
        </p:nvGrpSpPr>
        <p:grpSpPr>
          <a:xfrm>
            <a:off x="853201" y="2404333"/>
            <a:ext cx="360868" cy="367261"/>
            <a:chOff x="-65144125" y="4094450"/>
            <a:chExt cx="311900" cy="317425"/>
          </a:xfrm>
        </p:grpSpPr>
        <p:sp>
          <p:nvSpPr>
            <p:cNvPr id="6783" name="Google Shape;6783;p12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2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2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128"/>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128"/>
          <p:cNvGrpSpPr/>
          <p:nvPr/>
        </p:nvGrpSpPr>
        <p:grpSpPr>
          <a:xfrm>
            <a:off x="3056770" y="1975028"/>
            <a:ext cx="370645" cy="368042"/>
            <a:chOff x="-63250675" y="3744075"/>
            <a:chExt cx="320350" cy="318100"/>
          </a:xfrm>
        </p:grpSpPr>
        <p:sp>
          <p:nvSpPr>
            <p:cNvPr id="6788" name="Google Shape;6788;p12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2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2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128"/>
          <p:cNvGrpSpPr/>
          <p:nvPr/>
        </p:nvGrpSpPr>
        <p:grpSpPr>
          <a:xfrm>
            <a:off x="3058462" y="2404333"/>
            <a:ext cx="367261" cy="367261"/>
            <a:chOff x="-63250675" y="4110200"/>
            <a:chExt cx="317425" cy="317425"/>
          </a:xfrm>
        </p:grpSpPr>
        <p:sp>
          <p:nvSpPr>
            <p:cNvPr id="6792" name="Google Shape;6792;p12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2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2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2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2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2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2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2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2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128"/>
          <p:cNvGrpSpPr/>
          <p:nvPr/>
        </p:nvGrpSpPr>
        <p:grpSpPr>
          <a:xfrm>
            <a:off x="1737509" y="2901428"/>
            <a:ext cx="359075" cy="358844"/>
            <a:chOff x="-61351725" y="3372400"/>
            <a:chExt cx="310350" cy="310150"/>
          </a:xfrm>
        </p:grpSpPr>
        <p:sp>
          <p:nvSpPr>
            <p:cNvPr id="6802" name="Google Shape;6802;p12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2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2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128"/>
          <p:cNvGrpSpPr/>
          <p:nvPr/>
        </p:nvGrpSpPr>
        <p:grpSpPr>
          <a:xfrm>
            <a:off x="1733864" y="3364484"/>
            <a:ext cx="366364" cy="333534"/>
            <a:chOff x="-61354875" y="3751050"/>
            <a:chExt cx="316650" cy="288275"/>
          </a:xfrm>
        </p:grpSpPr>
        <p:sp>
          <p:nvSpPr>
            <p:cNvPr id="6806" name="Google Shape;6806;p12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2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2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128"/>
          <p:cNvGrpSpPr/>
          <p:nvPr/>
        </p:nvGrpSpPr>
        <p:grpSpPr>
          <a:xfrm>
            <a:off x="1733864" y="3806124"/>
            <a:ext cx="366364" cy="367290"/>
            <a:chOff x="-61354875" y="4101525"/>
            <a:chExt cx="316650" cy="317450"/>
          </a:xfrm>
        </p:grpSpPr>
        <p:sp>
          <p:nvSpPr>
            <p:cNvPr id="6810" name="Google Shape;6810;p12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2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128"/>
          <p:cNvGrpSpPr/>
          <p:nvPr/>
        </p:nvGrpSpPr>
        <p:grpSpPr>
          <a:xfrm>
            <a:off x="3950299" y="2898000"/>
            <a:ext cx="368157" cy="365699"/>
            <a:chOff x="-59470075" y="3308975"/>
            <a:chExt cx="318200" cy="316075"/>
          </a:xfrm>
        </p:grpSpPr>
        <p:sp>
          <p:nvSpPr>
            <p:cNvPr id="6813" name="Google Shape;6813;p12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2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2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2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2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2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2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2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2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128"/>
          <p:cNvGrpSpPr/>
          <p:nvPr/>
        </p:nvGrpSpPr>
        <p:grpSpPr>
          <a:xfrm>
            <a:off x="1295729" y="1533705"/>
            <a:ext cx="367261" cy="364686"/>
            <a:chOff x="-64781025" y="3361050"/>
            <a:chExt cx="317425" cy="315200"/>
          </a:xfrm>
        </p:grpSpPr>
        <p:sp>
          <p:nvSpPr>
            <p:cNvPr id="6823" name="Google Shape;6823;p12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2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2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2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128"/>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28"/>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28"/>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128"/>
          <p:cNvGrpSpPr/>
          <p:nvPr/>
        </p:nvGrpSpPr>
        <p:grpSpPr>
          <a:xfrm>
            <a:off x="3500129" y="1975144"/>
            <a:ext cx="382765" cy="367810"/>
            <a:chOff x="-62890750" y="3747425"/>
            <a:chExt cx="330825" cy="317900"/>
          </a:xfrm>
        </p:grpSpPr>
        <p:sp>
          <p:nvSpPr>
            <p:cNvPr id="6831" name="Google Shape;6831;p12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2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2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2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2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2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2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2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2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2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2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2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2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2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128"/>
          <p:cNvGrpSpPr/>
          <p:nvPr/>
        </p:nvGrpSpPr>
        <p:grpSpPr>
          <a:xfrm>
            <a:off x="3507881" y="2404781"/>
            <a:ext cx="367261" cy="366364"/>
            <a:chOff x="-62884425" y="4111775"/>
            <a:chExt cx="317425" cy="316650"/>
          </a:xfrm>
        </p:grpSpPr>
        <p:sp>
          <p:nvSpPr>
            <p:cNvPr id="6846" name="Google Shape;6846;p12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2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28"/>
          <p:cNvGrpSpPr/>
          <p:nvPr/>
        </p:nvGrpSpPr>
        <p:grpSpPr>
          <a:xfrm>
            <a:off x="2180515" y="2900850"/>
            <a:ext cx="365438" cy="360001"/>
            <a:chOff x="-60991775" y="3376900"/>
            <a:chExt cx="315850" cy="311150"/>
          </a:xfrm>
        </p:grpSpPr>
        <p:sp>
          <p:nvSpPr>
            <p:cNvPr id="6849" name="Google Shape;6849;p12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2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2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128"/>
          <p:cNvGrpSpPr/>
          <p:nvPr/>
        </p:nvGrpSpPr>
        <p:grpSpPr>
          <a:xfrm>
            <a:off x="2180052" y="3351714"/>
            <a:ext cx="366364" cy="359075"/>
            <a:chOff x="-60988625" y="3740800"/>
            <a:chExt cx="316650" cy="310350"/>
          </a:xfrm>
        </p:grpSpPr>
        <p:sp>
          <p:nvSpPr>
            <p:cNvPr id="6853" name="Google Shape;6853;p12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2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2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128"/>
          <p:cNvGrpSpPr/>
          <p:nvPr/>
        </p:nvGrpSpPr>
        <p:grpSpPr>
          <a:xfrm>
            <a:off x="2180052" y="3807165"/>
            <a:ext cx="366364" cy="365207"/>
            <a:chOff x="-60987850" y="4100950"/>
            <a:chExt cx="316650" cy="315650"/>
          </a:xfrm>
        </p:grpSpPr>
        <p:sp>
          <p:nvSpPr>
            <p:cNvPr id="6857" name="Google Shape;6857;p12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2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2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2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2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128"/>
          <p:cNvGrpSpPr/>
          <p:nvPr/>
        </p:nvGrpSpPr>
        <p:grpSpPr>
          <a:xfrm>
            <a:off x="3949836" y="3352625"/>
            <a:ext cx="369083" cy="357253"/>
            <a:chOff x="-59447250" y="3706150"/>
            <a:chExt cx="319000" cy="308775"/>
          </a:xfrm>
        </p:grpSpPr>
        <p:sp>
          <p:nvSpPr>
            <p:cNvPr id="6863" name="Google Shape;6863;p12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2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2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2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128"/>
          <p:cNvGrpSpPr/>
          <p:nvPr/>
        </p:nvGrpSpPr>
        <p:grpSpPr>
          <a:xfrm>
            <a:off x="1738564" y="1533936"/>
            <a:ext cx="368186" cy="364224"/>
            <a:chOff x="-64406125" y="3362225"/>
            <a:chExt cx="318225" cy="314800"/>
          </a:xfrm>
        </p:grpSpPr>
        <p:sp>
          <p:nvSpPr>
            <p:cNvPr id="6868" name="Google Shape;6868;p12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2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128"/>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128"/>
          <p:cNvGrpSpPr/>
          <p:nvPr/>
        </p:nvGrpSpPr>
        <p:grpSpPr>
          <a:xfrm>
            <a:off x="1739027" y="2404781"/>
            <a:ext cx="367261" cy="366364"/>
            <a:chOff x="-64410850" y="4094450"/>
            <a:chExt cx="317425" cy="316650"/>
          </a:xfrm>
        </p:grpSpPr>
        <p:sp>
          <p:nvSpPr>
            <p:cNvPr id="6872" name="Google Shape;6872;p12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2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2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128"/>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128"/>
          <p:cNvGrpSpPr/>
          <p:nvPr/>
        </p:nvGrpSpPr>
        <p:grpSpPr>
          <a:xfrm>
            <a:off x="3960575" y="1974854"/>
            <a:ext cx="365467" cy="368389"/>
            <a:chOff x="-62516625" y="3743175"/>
            <a:chExt cx="315875" cy="318400"/>
          </a:xfrm>
        </p:grpSpPr>
        <p:sp>
          <p:nvSpPr>
            <p:cNvPr id="6877" name="Google Shape;6877;p12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2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28"/>
          <p:cNvGrpSpPr/>
          <p:nvPr/>
        </p:nvGrpSpPr>
        <p:grpSpPr>
          <a:xfrm>
            <a:off x="3967415" y="2424826"/>
            <a:ext cx="351786" cy="326274"/>
            <a:chOff x="-62511900" y="4129100"/>
            <a:chExt cx="304050" cy="282000"/>
          </a:xfrm>
        </p:grpSpPr>
        <p:sp>
          <p:nvSpPr>
            <p:cNvPr id="6880" name="Google Shape;6880;p12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2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2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2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2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28"/>
          <p:cNvGrpSpPr/>
          <p:nvPr/>
        </p:nvGrpSpPr>
        <p:grpSpPr>
          <a:xfrm>
            <a:off x="2645537" y="2897220"/>
            <a:ext cx="310770" cy="367261"/>
            <a:chOff x="-60597975" y="3367475"/>
            <a:chExt cx="268600" cy="317425"/>
          </a:xfrm>
        </p:grpSpPr>
        <p:sp>
          <p:nvSpPr>
            <p:cNvPr id="6886" name="Google Shape;6886;p12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2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2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2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2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1" name="Google Shape;6891;p128"/>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2" name="Google Shape;6892;p128"/>
          <p:cNvGrpSpPr/>
          <p:nvPr/>
        </p:nvGrpSpPr>
        <p:grpSpPr>
          <a:xfrm>
            <a:off x="2617740" y="3858536"/>
            <a:ext cx="366364" cy="262465"/>
            <a:chOff x="-60621600" y="4145650"/>
            <a:chExt cx="316650" cy="226850"/>
          </a:xfrm>
        </p:grpSpPr>
        <p:sp>
          <p:nvSpPr>
            <p:cNvPr id="6893" name="Google Shape;6893;p12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2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2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28"/>
          <p:cNvGrpSpPr/>
          <p:nvPr/>
        </p:nvGrpSpPr>
        <p:grpSpPr>
          <a:xfrm>
            <a:off x="3954392" y="3807035"/>
            <a:ext cx="359972" cy="365467"/>
            <a:chOff x="-59400775" y="4084200"/>
            <a:chExt cx="311125" cy="315875"/>
          </a:xfrm>
        </p:grpSpPr>
        <p:sp>
          <p:nvSpPr>
            <p:cNvPr id="6897" name="Google Shape;6897;p12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2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2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2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2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2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128"/>
          <p:cNvGrpSpPr/>
          <p:nvPr/>
        </p:nvGrpSpPr>
        <p:grpSpPr>
          <a:xfrm>
            <a:off x="2178486" y="1532866"/>
            <a:ext cx="365438" cy="366364"/>
            <a:chOff x="-64044600" y="3360375"/>
            <a:chExt cx="315850" cy="316650"/>
          </a:xfrm>
        </p:grpSpPr>
        <p:sp>
          <p:nvSpPr>
            <p:cNvPr id="6904" name="Google Shape;6904;p12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2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2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28"/>
          <p:cNvGrpSpPr/>
          <p:nvPr/>
        </p:nvGrpSpPr>
        <p:grpSpPr>
          <a:xfrm>
            <a:off x="2204909" y="1975418"/>
            <a:ext cx="312592" cy="367261"/>
            <a:chOff x="-64022550" y="3727425"/>
            <a:chExt cx="270175" cy="317425"/>
          </a:xfrm>
        </p:grpSpPr>
        <p:sp>
          <p:nvSpPr>
            <p:cNvPr id="6908" name="Google Shape;6908;p12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2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2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28"/>
          <p:cNvGrpSpPr/>
          <p:nvPr/>
        </p:nvGrpSpPr>
        <p:grpSpPr>
          <a:xfrm>
            <a:off x="2229047" y="2404318"/>
            <a:ext cx="264317" cy="367290"/>
            <a:chOff x="-64001300" y="4093650"/>
            <a:chExt cx="228450" cy="317450"/>
          </a:xfrm>
        </p:grpSpPr>
        <p:sp>
          <p:nvSpPr>
            <p:cNvPr id="6912" name="Google Shape;6912;p12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2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2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2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128"/>
          <p:cNvGrpSpPr/>
          <p:nvPr/>
        </p:nvGrpSpPr>
        <p:grpSpPr>
          <a:xfrm>
            <a:off x="848051" y="2897610"/>
            <a:ext cx="359972" cy="366480"/>
            <a:chOff x="-62148800" y="3377700"/>
            <a:chExt cx="311125" cy="316750"/>
          </a:xfrm>
        </p:grpSpPr>
        <p:sp>
          <p:nvSpPr>
            <p:cNvPr id="6917" name="Google Shape;6917;p12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2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28"/>
          <p:cNvGrpSpPr/>
          <p:nvPr/>
        </p:nvGrpSpPr>
        <p:grpSpPr>
          <a:xfrm>
            <a:off x="843958" y="3347607"/>
            <a:ext cx="368157" cy="367290"/>
            <a:chOff x="-62154300" y="3743950"/>
            <a:chExt cx="318200" cy="317450"/>
          </a:xfrm>
        </p:grpSpPr>
        <p:sp>
          <p:nvSpPr>
            <p:cNvPr id="6920" name="Google Shape;6920;p12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2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28"/>
          <p:cNvGrpSpPr/>
          <p:nvPr/>
        </p:nvGrpSpPr>
        <p:grpSpPr>
          <a:xfrm>
            <a:off x="843944" y="3806587"/>
            <a:ext cx="368186" cy="366364"/>
            <a:chOff x="-62151950" y="4111775"/>
            <a:chExt cx="318225" cy="316650"/>
          </a:xfrm>
        </p:grpSpPr>
        <p:sp>
          <p:nvSpPr>
            <p:cNvPr id="6923" name="Google Shape;6923;p12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2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2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2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28"/>
          <p:cNvGrpSpPr/>
          <p:nvPr/>
        </p:nvGrpSpPr>
        <p:grpSpPr>
          <a:xfrm>
            <a:off x="3062568" y="2897133"/>
            <a:ext cx="368157" cy="367434"/>
            <a:chOff x="-60254550" y="3367325"/>
            <a:chExt cx="318200" cy="317575"/>
          </a:xfrm>
        </p:grpSpPr>
        <p:sp>
          <p:nvSpPr>
            <p:cNvPr id="6928" name="Google Shape;6928;p12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2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2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2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28"/>
          <p:cNvGrpSpPr/>
          <p:nvPr/>
        </p:nvGrpSpPr>
        <p:grpSpPr>
          <a:xfrm>
            <a:off x="3063465" y="3348127"/>
            <a:ext cx="366364" cy="366248"/>
            <a:chOff x="-60255350" y="3733825"/>
            <a:chExt cx="316650" cy="316550"/>
          </a:xfrm>
        </p:grpSpPr>
        <p:sp>
          <p:nvSpPr>
            <p:cNvPr id="6933" name="Google Shape;6933;p12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2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2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2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2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2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2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28"/>
          <p:cNvGrpSpPr/>
          <p:nvPr/>
        </p:nvGrpSpPr>
        <p:grpSpPr>
          <a:xfrm>
            <a:off x="3091262" y="3807035"/>
            <a:ext cx="310770" cy="365467"/>
            <a:chOff x="-60232500" y="4101525"/>
            <a:chExt cx="268600" cy="315875"/>
          </a:xfrm>
        </p:grpSpPr>
        <p:sp>
          <p:nvSpPr>
            <p:cNvPr id="6941" name="Google Shape;6941;p12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2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3" name="Google Shape;6943;p128"/>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4" name="Google Shape;6944;p128"/>
          <p:cNvGrpSpPr/>
          <p:nvPr/>
        </p:nvGrpSpPr>
        <p:grpSpPr>
          <a:xfrm>
            <a:off x="2624262" y="1532866"/>
            <a:ext cx="368186" cy="366364"/>
            <a:chOff x="-63679950" y="3360375"/>
            <a:chExt cx="318225" cy="316650"/>
          </a:xfrm>
        </p:grpSpPr>
        <p:sp>
          <p:nvSpPr>
            <p:cNvPr id="6945" name="Google Shape;6945;p12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2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2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2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28"/>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28"/>
          <p:cNvGrpSpPr/>
          <p:nvPr/>
        </p:nvGrpSpPr>
        <p:grpSpPr>
          <a:xfrm>
            <a:off x="2622889" y="2404203"/>
            <a:ext cx="370934" cy="367521"/>
            <a:chOff x="-63679950" y="4093450"/>
            <a:chExt cx="320600" cy="317650"/>
          </a:xfrm>
        </p:grpSpPr>
        <p:sp>
          <p:nvSpPr>
            <p:cNvPr id="6951" name="Google Shape;6951;p12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2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2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28"/>
          <p:cNvGrpSpPr/>
          <p:nvPr/>
        </p:nvGrpSpPr>
        <p:grpSpPr>
          <a:xfrm>
            <a:off x="1283006" y="2897205"/>
            <a:ext cx="366364" cy="367290"/>
            <a:chOff x="-61784125" y="3377700"/>
            <a:chExt cx="316650" cy="317450"/>
          </a:xfrm>
        </p:grpSpPr>
        <p:sp>
          <p:nvSpPr>
            <p:cNvPr id="6955" name="Google Shape;6955;p12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2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2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2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2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2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2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28"/>
          <p:cNvGrpSpPr/>
          <p:nvPr/>
        </p:nvGrpSpPr>
        <p:grpSpPr>
          <a:xfrm>
            <a:off x="1283006" y="3347607"/>
            <a:ext cx="366364" cy="367290"/>
            <a:chOff x="-61783350" y="3743950"/>
            <a:chExt cx="316650" cy="317450"/>
          </a:xfrm>
        </p:grpSpPr>
        <p:sp>
          <p:nvSpPr>
            <p:cNvPr id="6963" name="Google Shape;6963;p12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2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5" name="Google Shape;6965;p128"/>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28"/>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28"/>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128"/>
          <p:cNvGrpSpPr/>
          <p:nvPr/>
        </p:nvGrpSpPr>
        <p:grpSpPr>
          <a:xfrm>
            <a:off x="3504430" y="3807440"/>
            <a:ext cx="369112" cy="364657"/>
            <a:chOff x="-59869425" y="4102225"/>
            <a:chExt cx="319025" cy="315175"/>
          </a:xfrm>
        </p:grpSpPr>
        <p:sp>
          <p:nvSpPr>
            <p:cNvPr id="6969" name="Google Shape;6969;p12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2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2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2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128"/>
          <p:cNvGrpSpPr/>
          <p:nvPr/>
        </p:nvGrpSpPr>
        <p:grpSpPr>
          <a:xfrm>
            <a:off x="2623233" y="4276262"/>
            <a:ext cx="366364" cy="365467"/>
            <a:chOff x="-59029025" y="3711650"/>
            <a:chExt cx="316650" cy="315875"/>
          </a:xfrm>
        </p:grpSpPr>
        <p:sp>
          <p:nvSpPr>
            <p:cNvPr id="6974" name="Google Shape;6974;p12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2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2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2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2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2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2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28"/>
          <p:cNvGrpSpPr/>
          <p:nvPr/>
        </p:nvGrpSpPr>
        <p:grpSpPr>
          <a:xfrm>
            <a:off x="4859311" y="1532317"/>
            <a:ext cx="351940" cy="348188"/>
            <a:chOff x="581525" y="3254850"/>
            <a:chExt cx="297750" cy="294575"/>
          </a:xfrm>
        </p:grpSpPr>
        <p:sp>
          <p:nvSpPr>
            <p:cNvPr id="6982" name="Google Shape;6982;p12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2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2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28"/>
          <p:cNvGrpSpPr/>
          <p:nvPr/>
        </p:nvGrpSpPr>
        <p:grpSpPr>
          <a:xfrm>
            <a:off x="4858380" y="1971253"/>
            <a:ext cx="353802" cy="351497"/>
            <a:chOff x="580725" y="3617925"/>
            <a:chExt cx="299325" cy="297375"/>
          </a:xfrm>
        </p:grpSpPr>
        <p:sp>
          <p:nvSpPr>
            <p:cNvPr id="6986" name="Google Shape;6986;p12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2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2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2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2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28"/>
          <p:cNvGrpSpPr/>
          <p:nvPr/>
        </p:nvGrpSpPr>
        <p:grpSpPr>
          <a:xfrm>
            <a:off x="4860242" y="2418443"/>
            <a:ext cx="350079" cy="350079"/>
            <a:chOff x="583100" y="3982600"/>
            <a:chExt cx="296175" cy="296175"/>
          </a:xfrm>
        </p:grpSpPr>
        <p:sp>
          <p:nvSpPr>
            <p:cNvPr id="6992" name="Google Shape;6992;p12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2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2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2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2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2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2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28"/>
          <p:cNvGrpSpPr/>
          <p:nvPr/>
        </p:nvGrpSpPr>
        <p:grpSpPr>
          <a:xfrm>
            <a:off x="7092856" y="1532067"/>
            <a:ext cx="307231" cy="348690"/>
            <a:chOff x="2423775" y="3226875"/>
            <a:chExt cx="259925" cy="295000"/>
          </a:xfrm>
        </p:grpSpPr>
        <p:sp>
          <p:nvSpPr>
            <p:cNvPr id="7000" name="Google Shape;7000;p12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2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2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28"/>
          <p:cNvGrpSpPr/>
          <p:nvPr/>
        </p:nvGrpSpPr>
        <p:grpSpPr>
          <a:xfrm>
            <a:off x="7070043" y="1973352"/>
            <a:ext cx="352857" cy="347301"/>
            <a:chOff x="2404875" y="3592725"/>
            <a:chExt cx="298525" cy="293825"/>
          </a:xfrm>
        </p:grpSpPr>
        <p:sp>
          <p:nvSpPr>
            <p:cNvPr id="7004" name="Google Shape;7004;p12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2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2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128"/>
          <p:cNvGrpSpPr/>
          <p:nvPr/>
        </p:nvGrpSpPr>
        <p:grpSpPr>
          <a:xfrm>
            <a:off x="7070974" y="2418917"/>
            <a:ext cx="350995" cy="349133"/>
            <a:chOff x="2404875" y="3955825"/>
            <a:chExt cx="296950" cy="295375"/>
          </a:xfrm>
        </p:grpSpPr>
        <p:sp>
          <p:nvSpPr>
            <p:cNvPr id="7008" name="Google Shape;7008;p12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2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2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2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28"/>
          <p:cNvGrpSpPr/>
          <p:nvPr/>
        </p:nvGrpSpPr>
        <p:grpSpPr>
          <a:xfrm>
            <a:off x="5764954" y="2883111"/>
            <a:ext cx="349163" cy="350079"/>
            <a:chOff x="4263650" y="3235150"/>
            <a:chExt cx="295400" cy="296175"/>
          </a:xfrm>
        </p:grpSpPr>
        <p:sp>
          <p:nvSpPr>
            <p:cNvPr id="7013" name="Google Shape;7013;p12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2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2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2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2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28"/>
          <p:cNvGrpSpPr/>
          <p:nvPr/>
        </p:nvGrpSpPr>
        <p:grpSpPr>
          <a:xfrm>
            <a:off x="5762634" y="3342272"/>
            <a:ext cx="353802" cy="327739"/>
            <a:chOff x="4266025" y="3609275"/>
            <a:chExt cx="299325" cy="277275"/>
          </a:xfrm>
        </p:grpSpPr>
        <p:sp>
          <p:nvSpPr>
            <p:cNvPr id="7019" name="Google Shape;7019;p12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2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28"/>
          <p:cNvGrpSpPr/>
          <p:nvPr/>
        </p:nvGrpSpPr>
        <p:grpSpPr>
          <a:xfrm>
            <a:off x="5763092" y="3807659"/>
            <a:ext cx="352886" cy="349133"/>
            <a:chOff x="4263650" y="3963700"/>
            <a:chExt cx="298550" cy="295375"/>
          </a:xfrm>
        </p:grpSpPr>
        <p:sp>
          <p:nvSpPr>
            <p:cNvPr id="7022" name="Google Shape;7022;p12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2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2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2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2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2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2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28"/>
          <p:cNvGrpSpPr/>
          <p:nvPr/>
        </p:nvGrpSpPr>
        <p:grpSpPr>
          <a:xfrm>
            <a:off x="8041429" y="2883111"/>
            <a:ext cx="226264" cy="350079"/>
            <a:chOff x="6164975" y="3211525"/>
            <a:chExt cx="191425" cy="296175"/>
          </a:xfrm>
        </p:grpSpPr>
        <p:sp>
          <p:nvSpPr>
            <p:cNvPr id="7030" name="Google Shape;7030;p12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2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2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2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2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2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2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128"/>
          <p:cNvGrpSpPr/>
          <p:nvPr/>
        </p:nvGrpSpPr>
        <p:grpSpPr>
          <a:xfrm>
            <a:off x="5303466" y="1531387"/>
            <a:ext cx="352886" cy="350049"/>
            <a:chOff x="946175" y="3253275"/>
            <a:chExt cx="298550" cy="296150"/>
          </a:xfrm>
        </p:grpSpPr>
        <p:sp>
          <p:nvSpPr>
            <p:cNvPr id="7038" name="Google Shape;7038;p12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2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2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2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2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28"/>
          <p:cNvGrpSpPr/>
          <p:nvPr/>
        </p:nvGrpSpPr>
        <p:grpSpPr>
          <a:xfrm>
            <a:off x="5304397" y="1973351"/>
            <a:ext cx="351024" cy="347301"/>
            <a:chOff x="946175" y="3619500"/>
            <a:chExt cx="296975" cy="293825"/>
          </a:xfrm>
        </p:grpSpPr>
        <p:sp>
          <p:nvSpPr>
            <p:cNvPr id="7044" name="Google Shape;7044;p12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2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2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2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2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2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28"/>
          <p:cNvGrpSpPr/>
          <p:nvPr/>
        </p:nvGrpSpPr>
        <p:grpSpPr>
          <a:xfrm>
            <a:off x="5303939" y="2417985"/>
            <a:ext cx="351940" cy="350995"/>
            <a:chOff x="944600" y="3981825"/>
            <a:chExt cx="297750" cy="296950"/>
          </a:xfrm>
        </p:grpSpPr>
        <p:sp>
          <p:nvSpPr>
            <p:cNvPr id="7051" name="Google Shape;7051;p12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2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2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2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128"/>
          <p:cNvGrpSpPr/>
          <p:nvPr/>
        </p:nvGrpSpPr>
        <p:grpSpPr>
          <a:xfrm>
            <a:off x="7520875" y="1531845"/>
            <a:ext cx="350079" cy="349133"/>
            <a:chOff x="2768750" y="3227275"/>
            <a:chExt cx="296175" cy="295375"/>
          </a:xfrm>
        </p:grpSpPr>
        <p:sp>
          <p:nvSpPr>
            <p:cNvPr id="7056" name="Google Shape;7056;p12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2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2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2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2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2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2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2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128"/>
          <p:cNvGrpSpPr/>
          <p:nvPr/>
        </p:nvGrpSpPr>
        <p:grpSpPr>
          <a:xfrm>
            <a:off x="7541826" y="1972717"/>
            <a:ext cx="308177" cy="348572"/>
            <a:chOff x="2786075" y="3591800"/>
            <a:chExt cx="260725" cy="294900"/>
          </a:xfrm>
        </p:grpSpPr>
        <p:sp>
          <p:nvSpPr>
            <p:cNvPr id="7065" name="Google Shape;7065;p12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2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2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2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2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128"/>
          <p:cNvGrpSpPr/>
          <p:nvPr/>
        </p:nvGrpSpPr>
        <p:grpSpPr>
          <a:xfrm>
            <a:off x="7582324" y="2418444"/>
            <a:ext cx="227180" cy="350079"/>
            <a:chOff x="2819150" y="3955025"/>
            <a:chExt cx="192200" cy="296175"/>
          </a:xfrm>
        </p:grpSpPr>
        <p:sp>
          <p:nvSpPr>
            <p:cNvPr id="7071" name="Google Shape;7071;p12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2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2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2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128"/>
          <p:cNvGrpSpPr/>
          <p:nvPr/>
        </p:nvGrpSpPr>
        <p:grpSpPr>
          <a:xfrm>
            <a:off x="6206097" y="2884042"/>
            <a:ext cx="349133" cy="348217"/>
            <a:chOff x="4629125" y="3235150"/>
            <a:chExt cx="295375" cy="294600"/>
          </a:xfrm>
        </p:grpSpPr>
        <p:sp>
          <p:nvSpPr>
            <p:cNvPr id="7076" name="Google Shape;7076;p12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2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2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2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2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128"/>
          <p:cNvGrpSpPr/>
          <p:nvPr/>
        </p:nvGrpSpPr>
        <p:grpSpPr>
          <a:xfrm>
            <a:off x="6206082" y="3331575"/>
            <a:ext cx="349163" cy="349133"/>
            <a:chOff x="4628325" y="3599825"/>
            <a:chExt cx="295400" cy="295375"/>
          </a:xfrm>
        </p:grpSpPr>
        <p:sp>
          <p:nvSpPr>
            <p:cNvPr id="7082" name="Google Shape;7082;p12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2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2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2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2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2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2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2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2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2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2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2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128"/>
          <p:cNvGrpSpPr/>
          <p:nvPr/>
        </p:nvGrpSpPr>
        <p:grpSpPr>
          <a:xfrm>
            <a:off x="6227033" y="3807186"/>
            <a:ext cx="307261" cy="350079"/>
            <a:chOff x="4645650" y="3962900"/>
            <a:chExt cx="259950" cy="296175"/>
          </a:xfrm>
        </p:grpSpPr>
        <p:sp>
          <p:nvSpPr>
            <p:cNvPr id="7095" name="Google Shape;7095;p12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2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2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2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2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2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128"/>
          <p:cNvGrpSpPr/>
          <p:nvPr/>
        </p:nvGrpSpPr>
        <p:grpSpPr>
          <a:xfrm>
            <a:off x="7979994" y="3332048"/>
            <a:ext cx="349133" cy="348188"/>
            <a:chOff x="6143725" y="3582500"/>
            <a:chExt cx="295375" cy="294575"/>
          </a:xfrm>
        </p:grpSpPr>
        <p:sp>
          <p:nvSpPr>
            <p:cNvPr id="7102" name="Google Shape;7102;p12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2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2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2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2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2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2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128"/>
          <p:cNvGrpSpPr/>
          <p:nvPr/>
        </p:nvGrpSpPr>
        <p:grpSpPr>
          <a:xfrm>
            <a:off x="5748820" y="1531387"/>
            <a:ext cx="350995" cy="350049"/>
            <a:chOff x="1310075" y="3253275"/>
            <a:chExt cx="296950" cy="296150"/>
          </a:xfrm>
        </p:grpSpPr>
        <p:sp>
          <p:nvSpPr>
            <p:cNvPr id="7110" name="Google Shape;7110;p12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2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2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128"/>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4" name="Google Shape;7114;p128"/>
          <p:cNvGrpSpPr/>
          <p:nvPr/>
        </p:nvGrpSpPr>
        <p:grpSpPr>
          <a:xfrm>
            <a:off x="5748347" y="2417646"/>
            <a:ext cx="351941" cy="351675"/>
            <a:chOff x="1310075" y="3980250"/>
            <a:chExt cx="297750" cy="297525"/>
          </a:xfrm>
        </p:grpSpPr>
        <p:sp>
          <p:nvSpPr>
            <p:cNvPr id="7115" name="Google Shape;7115;p12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2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2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2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28"/>
          <p:cNvGrpSpPr/>
          <p:nvPr/>
        </p:nvGrpSpPr>
        <p:grpSpPr>
          <a:xfrm>
            <a:off x="8013136" y="1531845"/>
            <a:ext cx="266305" cy="349133"/>
            <a:chOff x="3167275" y="3227275"/>
            <a:chExt cx="225300" cy="295375"/>
          </a:xfrm>
        </p:grpSpPr>
        <p:sp>
          <p:nvSpPr>
            <p:cNvPr id="7120" name="Google Shape;7120;p12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2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2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2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2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128"/>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128"/>
          <p:cNvGrpSpPr/>
          <p:nvPr/>
        </p:nvGrpSpPr>
        <p:grpSpPr>
          <a:xfrm>
            <a:off x="7970318" y="2418902"/>
            <a:ext cx="351940" cy="349163"/>
            <a:chOff x="3133425" y="3955025"/>
            <a:chExt cx="297750" cy="295400"/>
          </a:xfrm>
        </p:grpSpPr>
        <p:sp>
          <p:nvSpPr>
            <p:cNvPr id="7127" name="Google Shape;7127;p12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2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2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28"/>
          <p:cNvGrpSpPr/>
          <p:nvPr/>
        </p:nvGrpSpPr>
        <p:grpSpPr>
          <a:xfrm>
            <a:off x="6650491" y="2882490"/>
            <a:ext cx="350079" cy="351320"/>
            <a:chOff x="4991425" y="3234750"/>
            <a:chExt cx="296175" cy="297225"/>
          </a:xfrm>
        </p:grpSpPr>
        <p:sp>
          <p:nvSpPr>
            <p:cNvPr id="7131" name="Google Shape;7131;p12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2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2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2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2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2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28"/>
          <p:cNvGrpSpPr/>
          <p:nvPr/>
        </p:nvGrpSpPr>
        <p:grpSpPr>
          <a:xfrm>
            <a:off x="6650491" y="3352053"/>
            <a:ext cx="350079" cy="308177"/>
            <a:chOff x="4991425" y="3617150"/>
            <a:chExt cx="296175" cy="260725"/>
          </a:xfrm>
        </p:grpSpPr>
        <p:sp>
          <p:nvSpPr>
            <p:cNvPr id="7138" name="Google Shape;7138;p12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2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2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2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2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2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2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28"/>
          <p:cNvGrpSpPr/>
          <p:nvPr/>
        </p:nvGrpSpPr>
        <p:grpSpPr>
          <a:xfrm>
            <a:off x="6727764" y="3807644"/>
            <a:ext cx="195532" cy="349163"/>
            <a:chOff x="5056800" y="3962900"/>
            <a:chExt cx="165425" cy="295400"/>
          </a:xfrm>
        </p:grpSpPr>
        <p:sp>
          <p:nvSpPr>
            <p:cNvPr id="7146" name="Google Shape;7146;p12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2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2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28"/>
          <p:cNvGrpSpPr/>
          <p:nvPr/>
        </p:nvGrpSpPr>
        <p:grpSpPr>
          <a:xfrm>
            <a:off x="7979062" y="3807660"/>
            <a:ext cx="350995" cy="349133"/>
            <a:chOff x="6168925" y="3936925"/>
            <a:chExt cx="296950" cy="295375"/>
          </a:xfrm>
        </p:grpSpPr>
        <p:sp>
          <p:nvSpPr>
            <p:cNvPr id="7150" name="Google Shape;7150;p12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2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2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2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2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2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128"/>
          <p:cNvGrpSpPr/>
          <p:nvPr/>
        </p:nvGrpSpPr>
        <p:grpSpPr>
          <a:xfrm>
            <a:off x="6192756" y="1531845"/>
            <a:ext cx="348188" cy="349133"/>
            <a:chOff x="1674750" y="3254050"/>
            <a:chExt cx="294575" cy="295375"/>
          </a:xfrm>
        </p:grpSpPr>
        <p:sp>
          <p:nvSpPr>
            <p:cNvPr id="7157" name="Google Shape;7157;p12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2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28"/>
          <p:cNvGrpSpPr/>
          <p:nvPr/>
        </p:nvGrpSpPr>
        <p:grpSpPr>
          <a:xfrm>
            <a:off x="6207177" y="1972435"/>
            <a:ext cx="319347" cy="349133"/>
            <a:chOff x="1687350" y="3618725"/>
            <a:chExt cx="270175" cy="295375"/>
          </a:xfrm>
        </p:grpSpPr>
        <p:sp>
          <p:nvSpPr>
            <p:cNvPr id="7161" name="Google Shape;7161;p12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2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28"/>
          <p:cNvGrpSpPr/>
          <p:nvPr/>
        </p:nvGrpSpPr>
        <p:grpSpPr>
          <a:xfrm>
            <a:off x="6190880" y="2418916"/>
            <a:ext cx="351940" cy="349133"/>
            <a:chOff x="1672375" y="3982600"/>
            <a:chExt cx="297750" cy="295375"/>
          </a:xfrm>
        </p:grpSpPr>
        <p:sp>
          <p:nvSpPr>
            <p:cNvPr id="7165" name="Google Shape;7165;p12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2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2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28"/>
          <p:cNvGrpSpPr/>
          <p:nvPr/>
        </p:nvGrpSpPr>
        <p:grpSpPr>
          <a:xfrm>
            <a:off x="4882872" y="2883111"/>
            <a:ext cx="350079" cy="350079"/>
            <a:chOff x="3497300" y="3227275"/>
            <a:chExt cx="296175" cy="296175"/>
          </a:xfrm>
        </p:grpSpPr>
        <p:sp>
          <p:nvSpPr>
            <p:cNvPr id="7169" name="Google Shape;7169;p12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2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2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2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2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2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2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28"/>
          <p:cNvGrpSpPr/>
          <p:nvPr/>
        </p:nvGrpSpPr>
        <p:grpSpPr>
          <a:xfrm>
            <a:off x="4883345" y="3332506"/>
            <a:ext cx="349133" cy="347272"/>
            <a:chOff x="3497300" y="3591950"/>
            <a:chExt cx="295375" cy="293800"/>
          </a:xfrm>
        </p:grpSpPr>
        <p:sp>
          <p:nvSpPr>
            <p:cNvPr id="7178" name="Google Shape;7178;p12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2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2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2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2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2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128"/>
          <p:cNvGrpSpPr/>
          <p:nvPr/>
        </p:nvGrpSpPr>
        <p:grpSpPr>
          <a:xfrm>
            <a:off x="4883345" y="3807644"/>
            <a:ext cx="349133" cy="349163"/>
            <a:chOff x="3497300" y="3955025"/>
            <a:chExt cx="295375" cy="295400"/>
          </a:xfrm>
        </p:grpSpPr>
        <p:sp>
          <p:nvSpPr>
            <p:cNvPr id="7187" name="Google Shape;7187;p12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2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128"/>
          <p:cNvGrpSpPr/>
          <p:nvPr/>
        </p:nvGrpSpPr>
        <p:grpSpPr>
          <a:xfrm>
            <a:off x="7107917" y="2883835"/>
            <a:ext cx="327739" cy="348631"/>
            <a:chOff x="5364750" y="3235150"/>
            <a:chExt cx="277275" cy="294950"/>
          </a:xfrm>
        </p:grpSpPr>
        <p:sp>
          <p:nvSpPr>
            <p:cNvPr id="7191" name="Google Shape;7191;p1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28"/>
          <p:cNvGrpSpPr/>
          <p:nvPr/>
        </p:nvGrpSpPr>
        <p:grpSpPr>
          <a:xfrm>
            <a:off x="7096274" y="3330171"/>
            <a:ext cx="351024" cy="351940"/>
            <a:chOff x="5355300" y="3598250"/>
            <a:chExt cx="296975" cy="297750"/>
          </a:xfrm>
        </p:grpSpPr>
        <p:sp>
          <p:nvSpPr>
            <p:cNvPr id="7200" name="Google Shape;7200;p12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2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2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2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2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2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2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28"/>
          <p:cNvGrpSpPr/>
          <p:nvPr/>
        </p:nvGrpSpPr>
        <p:grpSpPr>
          <a:xfrm>
            <a:off x="7100470" y="3869093"/>
            <a:ext cx="342632" cy="226264"/>
            <a:chOff x="5358450" y="4015675"/>
            <a:chExt cx="289875" cy="191425"/>
          </a:xfrm>
        </p:grpSpPr>
        <p:sp>
          <p:nvSpPr>
            <p:cNvPr id="7209" name="Google Shape;7209;p12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2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2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128"/>
          <p:cNvGrpSpPr/>
          <p:nvPr/>
        </p:nvGrpSpPr>
        <p:grpSpPr>
          <a:xfrm>
            <a:off x="6226953" y="4251624"/>
            <a:ext cx="351024" cy="325464"/>
            <a:chOff x="6543825" y="3202075"/>
            <a:chExt cx="296975" cy="275350"/>
          </a:xfrm>
        </p:grpSpPr>
        <p:sp>
          <p:nvSpPr>
            <p:cNvPr id="7214" name="Google Shape;7214;p12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2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2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2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128"/>
          <p:cNvGrpSpPr/>
          <p:nvPr/>
        </p:nvGrpSpPr>
        <p:grpSpPr>
          <a:xfrm>
            <a:off x="6633934" y="1531372"/>
            <a:ext cx="350079" cy="350079"/>
            <a:chOff x="2037825" y="3254050"/>
            <a:chExt cx="296175" cy="296175"/>
          </a:xfrm>
        </p:grpSpPr>
        <p:sp>
          <p:nvSpPr>
            <p:cNvPr id="7222" name="Google Shape;7222;p12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128"/>
          <p:cNvGrpSpPr/>
          <p:nvPr/>
        </p:nvGrpSpPr>
        <p:grpSpPr>
          <a:xfrm>
            <a:off x="6632072" y="1972539"/>
            <a:ext cx="353802" cy="348926"/>
            <a:chOff x="2034675" y="3617925"/>
            <a:chExt cx="299325" cy="295200"/>
          </a:xfrm>
        </p:grpSpPr>
        <p:sp>
          <p:nvSpPr>
            <p:cNvPr id="7229" name="Google Shape;7229;p12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128"/>
          <p:cNvGrpSpPr/>
          <p:nvPr/>
        </p:nvGrpSpPr>
        <p:grpSpPr>
          <a:xfrm>
            <a:off x="6633934" y="2418916"/>
            <a:ext cx="350079" cy="349133"/>
            <a:chOff x="2037825" y="3981825"/>
            <a:chExt cx="296175" cy="295375"/>
          </a:xfrm>
        </p:grpSpPr>
        <p:sp>
          <p:nvSpPr>
            <p:cNvPr id="7235" name="Google Shape;7235;p12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128"/>
          <p:cNvGrpSpPr/>
          <p:nvPr/>
        </p:nvGrpSpPr>
        <p:grpSpPr>
          <a:xfrm>
            <a:off x="5318952" y="2915232"/>
            <a:ext cx="350079" cy="285837"/>
            <a:chOff x="3860400" y="3254050"/>
            <a:chExt cx="296175" cy="241825"/>
          </a:xfrm>
        </p:grpSpPr>
        <p:sp>
          <p:nvSpPr>
            <p:cNvPr id="7239" name="Google Shape;7239;p12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128"/>
          <p:cNvGrpSpPr/>
          <p:nvPr/>
        </p:nvGrpSpPr>
        <p:grpSpPr>
          <a:xfrm>
            <a:off x="5318479" y="3331102"/>
            <a:ext cx="351024" cy="350079"/>
            <a:chOff x="3859600" y="3591950"/>
            <a:chExt cx="296975" cy="296175"/>
          </a:xfrm>
        </p:grpSpPr>
        <p:sp>
          <p:nvSpPr>
            <p:cNvPr id="7247" name="Google Shape;7247;p12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128"/>
          <p:cNvGrpSpPr/>
          <p:nvPr/>
        </p:nvGrpSpPr>
        <p:grpSpPr>
          <a:xfrm>
            <a:off x="5318952" y="3807186"/>
            <a:ext cx="350079" cy="350079"/>
            <a:chOff x="3860400" y="3955025"/>
            <a:chExt cx="296175" cy="296175"/>
          </a:xfrm>
        </p:grpSpPr>
        <p:sp>
          <p:nvSpPr>
            <p:cNvPr id="7251" name="Google Shape;7251;p12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28"/>
          <p:cNvGrpSpPr/>
          <p:nvPr/>
        </p:nvGrpSpPr>
        <p:grpSpPr>
          <a:xfrm>
            <a:off x="7534167" y="2883584"/>
            <a:ext cx="355664" cy="349133"/>
            <a:chOff x="5716825" y="3235950"/>
            <a:chExt cx="300900" cy="295375"/>
          </a:xfrm>
        </p:grpSpPr>
        <p:sp>
          <p:nvSpPr>
            <p:cNvPr id="7257" name="Google Shape;7257;p12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128"/>
          <p:cNvGrpSpPr/>
          <p:nvPr/>
        </p:nvGrpSpPr>
        <p:grpSpPr>
          <a:xfrm>
            <a:off x="7547199" y="3342272"/>
            <a:ext cx="329601" cy="327739"/>
            <a:chOff x="5727850" y="3609275"/>
            <a:chExt cx="278850" cy="277275"/>
          </a:xfrm>
        </p:grpSpPr>
        <p:sp>
          <p:nvSpPr>
            <p:cNvPr id="7262" name="Google Shape;7262;p12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2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128"/>
          <p:cNvGrpSpPr/>
          <p:nvPr/>
        </p:nvGrpSpPr>
        <p:grpSpPr>
          <a:xfrm>
            <a:off x="7558383" y="3807659"/>
            <a:ext cx="307231" cy="349133"/>
            <a:chOff x="5736525" y="3963700"/>
            <a:chExt cx="259925" cy="295375"/>
          </a:xfrm>
        </p:grpSpPr>
        <p:sp>
          <p:nvSpPr>
            <p:cNvPr id="7268" name="Google Shape;7268;p12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2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2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2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2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2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128"/>
          <p:cNvGrpSpPr/>
          <p:nvPr/>
        </p:nvGrpSpPr>
        <p:grpSpPr>
          <a:xfrm>
            <a:off x="6649963" y="4256985"/>
            <a:ext cx="351024" cy="350079"/>
            <a:chOff x="6553275" y="3604550"/>
            <a:chExt cx="296975" cy="296175"/>
          </a:xfrm>
        </p:grpSpPr>
        <p:sp>
          <p:nvSpPr>
            <p:cNvPr id="7276" name="Google Shape;7276;p12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2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2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2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2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85"/>
        <p:cNvGrpSpPr/>
        <p:nvPr/>
      </p:nvGrpSpPr>
      <p:grpSpPr>
        <a:xfrm>
          <a:off x="0" y="0"/>
          <a:ext cx="0" cy="0"/>
          <a:chOff x="0" y="0"/>
          <a:chExt cx="0" cy="0"/>
        </a:xfrm>
      </p:grpSpPr>
      <p:sp>
        <p:nvSpPr>
          <p:cNvPr id="7286" name="Google Shape;7286;p12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87" name="Google Shape;7287;p12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88" name="Google Shape;7288;p129"/>
          <p:cNvGrpSpPr/>
          <p:nvPr/>
        </p:nvGrpSpPr>
        <p:grpSpPr>
          <a:xfrm>
            <a:off x="877057" y="1532946"/>
            <a:ext cx="294401" cy="353645"/>
            <a:chOff x="-35814600" y="3202075"/>
            <a:chExt cx="242625" cy="291450"/>
          </a:xfrm>
        </p:grpSpPr>
        <p:sp>
          <p:nvSpPr>
            <p:cNvPr id="7289" name="Google Shape;7289;p12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2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2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2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29"/>
          <p:cNvGrpSpPr/>
          <p:nvPr/>
        </p:nvGrpSpPr>
        <p:grpSpPr>
          <a:xfrm>
            <a:off x="847435" y="1973866"/>
            <a:ext cx="353645" cy="353888"/>
            <a:chOff x="-35839800" y="3561025"/>
            <a:chExt cx="291450" cy="291650"/>
          </a:xfrm>
        </p:grpSpPr>
        <p:sp>
          <p:nvSpPr>
            <p:cNvPr id="7297" name="Google Shape;7297;p12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2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2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2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2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129"/>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29"/>
          <p:cNvGrpSpPr/>
          <p:nvPr/>
        </p:nvGrpSpPr>
        <p:grpSpPr>
          <a:xfrm>
            <a:off x="3084980" y="1532946"/>
            <a:ext cx="353645" cy="353645"/>
            <a:chOff x="-34003850" y="3227275"/>
            <a:chExt cx="291450" cy="291450"/>
          </a:xfrm>
        </p:grpSpPr>
        <p:sp>
          <p:nvSpPr>
            <p:cNvPr id="7306" name="Google Shape;7306;p12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129"/>
          <p:cNvGrpSpPr/>
          <p:nvPr/>
        </p:nvGrpSpPr>
        <p:grpSpPr>
          <a:xfrm>
            <a:off x="3084510" y="1973638"/>
            <a:ext cx="354586" cy="354343"/>
            <a:chOff x="-34004625" y="3585850"/>
            <a:chExt cx="292225" cy="292025"/>
          </a:xfrm>
        </p:grpSpPr>
        <p:sp>
          <p:nvSpPr>
            <p:cNvPr id="7312" name="Google Shape;7312;p12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2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129"/>
          <p:cNvGrpSpPr/>
          <p:nvPr/>
        </p:nvGrpSpPr>
        <p:grpSpPr>
          <a:xfrm>
            <a:off x="3084025" y="2408839"/>
            <a:ext cx="355557" cy="354616"/>
            <a:chOff x="-34005425" y="3945575"/>
            <a:chExt cx="293025" cy="292250"/>
          </a:xfrm>
        </p:grpSpPr>
        <p:sp>
          <p:nvSpPr>
            <p:cNvPr id="7318" name="Google Shape;7318;p12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29"/>
          <p:cNvGrpSpPr/>
          <p:nvPr/>
        </p:nvGrpSpPr>
        <p:grpSpPr>
          <a:xfrm>
            <a:off x="1731124" y="2882015"/>
            <a:ext cx="358408" cy="355557"/>
            <a:chOff x="-32174975" y="3192625"/>
            <a:chExt cx="295375" cy="293025"/>
          </a:xfrm>
        </p:grpSpPr>
        <p:sp>
          <p:nvSpPr>
            <p:cNvPr id="7322" name="Google Shape;7322;p12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6" name="Google Shape;7326;p129"/>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9"/>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8" name="Google Shape;7328;p129"/>
          <p:cNvGrpSpPr/>
          <p:nvPr/>
        </p:nvGrpSpPr>
        <p:grpSpPr>
          <a:xfrm>
            <a:off x="3970274" y="2882970"/>
            <a:ext cx="354586" cy="353645"/>
            <a:chOff x="-30345325" y="3184750"/>
            <a:chExt cx="292225" cy="291450"/>
          </a:xfrm>
        </p:grpSpPr>
        <p:sp>
          <p:nvSpPr>
            <p:cNvPr id="7329" name="Google Shape;7329;p12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129"/>
          <p:cNvGrpSpPr/>
          <p:nvPr/>
        </p:nvGrpSpPr>
        <p:grpSpPr>
          <a:xfrm>
            <a:off x="1295026" y="1532946"/>
            <a:ext cx="353645" cy="353645"/>
            <a:chOff x="-35481425" y="3202075"/>
            <a:chExt cx="291450" cy="291450"/>
          </a:xfrm>
        </p:grpSpPr>
        <p:sp>
          <p:nvSpPr>
            <p:cNvPr id="7335" name="Google Shape;7335;p12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129"/>
          <p:cNvGrpSpPr/>
          <p:nvPr/>
        </p:nvGrpSpPr>
        <p:grpSpPr>
          <a:xfrm>
            <a:off x="1294556" y="1974472"/>
            <a:ext cx="354586" cy="352675"/>
            <a:chOff x="-35482200" y="3561225"/>
            <a:chExt cx="292225" cy="290650"/>
          </a:xfrm>
        </p:grpSpPr>
        <p:sp>
          <p:nvSpPr>
            <p:cNvPr id="7343" name="Google Shape;7343;p12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129"/>
          <p:cNvGrpSpPr/>
          <p:nvPr/>
        </p:nvGrpSpPr>
        <p:grpSpPr>
          <a:xfrm>
            <a:off x="1295026" y="2409340"/>
            <a:ext cx="353645" cy="353615"/>
            <a:chOff x="-35481425" y="3919600"/>
            <a:chExt cx="291450" cy="291425"/>
          </a:xfrm>
        </p:grpSpPr>
        <p:sp>
          <p:nvSpPr>
            <p:cNvPr id="7347" name="Google Shape;7347;p12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2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2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2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2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29"/>
          <p:cNvGrpSpPr/>
          <p:nvPr/>
        </p:nvGrpSpPr>
        <p:grpSpPr>
          <a:xfrm>
            <a:off x="3530661" y="1533431"/>
            <a:ext cx="357468" cy="352675"/>
            <a:chOff x="-33645475" y="3228075"/>
            <a:chExt cx="294600" cy="290650"/>
          </a:xfrm>
        </p:grpSpPr>
        <p:sp>
          <p:nvSpPr>
            <p:cNvPr id="7356" name="Google Shape;7356;p12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2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2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2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129"/>
          <p:cNvGrpSpPr/>
          <p:nvPr/>
        </p:nvGrpSpPr>
        <p:grpSpPr>
          <a:xfrm>
            <a:off x="3531631" y="1973516"/>
            <a:ext cx="355526" cy="354586"/>
            <a:chOff x="-33646250" y="3586425"/>
            <a:chExt cx="293000" cy="292225"/>
          </a:xfrm>
        </p:grpSpPr>
        <p:sp>
          <p:nvSpPr>
            <p:cNvPr id="7364" name="Google Shape;7364;p12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2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29"/>
          <p:cNvGrpSpPr/>
          <p:nvPr/>
        </p:nvGrpSpPr>
        <p:grpSpPr>
          <a:xfrm>
            <a:off x="3532101" y="2408369"/>
            <a:ext cx="354586" cy="355557"/>
            <a:chOff x="-33645475" y="3944800"/>
            <a:chExt cx="292225" cy="293025"/>
          </a:xfrm>
        </p:grpSpPr>
        <p:sp>
          <p:nvSpPr>
            <p:cNvPr id="7367" name="Google Shape;7367;p12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2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129"/>
          <p:cNvGrpSpPr/>
          <p:nvPr/>
        </p:nvGrpSpPr>
        <p:grpSpPr>
          <a:xfrm>
            <a:off x="2185320" y="2882106"/>
            <a:ext cx="352675" cy="355375"/>
            <a:chOff x="-31809525" y="3192625"/>
            <a:chExt cx="290650" cy="292875"/>
          </a:xfrm>
        </p:grpSpPr>
        <p:sp>
          <p:nvSpPr>
            <p:cNvPr id="7378" name="Google Shape;7378;p12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129"/>
          <p:cNvGrpSpPr/>
          <p:nvPr/>
        </p:nvGrpSpPr>
        <p:grpSpPr>
          <a:xfrm>
            <a:off x="2184835" y="3352658"/>
            <a:ext cx="353645" cy="355557"/>
            <a:chOff x="-31811100" y="3550975"/>
            <a:chExt cx="291450" cy="293025"/>
          </a:xfrm>
        </p:grpSpPr>
        <p:sp>
          <p:nvSpPr>
            <p:cNvPr id="7383" name="Google Shape;7383;p12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129"/>
          <p:cNvGrpSpPr/>
          <p:nvPr/>
        </p:nvGrpSpPr>
        <p:grpSpPr>
          <a:xfrm>
            <a:off x="2178631" y="3816962"/>
            <a:ext cx="366052" cy="356831"/>
            <a:chOff x="-31817400" y="3910025"/>
            <a:chExt cx="301675" cy="294075"/>
          </a:xfrm>
        </p:grpSpPr>
        <p:sp>
          <p:nvSpPr>
            <p:cNvPr id="7391" name="Google Shape;7391;p12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29"/>
          <p:cNvGrpSpPr/>
          <p:nvPr/>
        </p:nvGrpSpPr>
        <p:grpSpPr>
          <a:xfrm>
            <a:off x="3970259" y="3353143"/>
            <a:ext cx="354616" cy="354586"/>
            <a:chOff x="-30354000" y="3569100"/>
            <a:chExt cx="292250" cy="292225"/>
          </a:xfrm>
        </p:grpSpPr>
        <p:sp>
          <p:nvSpPr>
            <p:cNvPr id="7395" name="Google Shape;7395;p12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29"/>
          <p:cNvGrpSpPr/>
          <p:nvPr/>
        </p:nvGrpSpPr>
        <p:grpSpPr>
          <a:xfrm>
            <a:off x="1748837" y="1532946"/>
            <a:ext cx="342148" cy="353645"/>
            <a:chOff x="-35118325" y="3202075"/>
            <a:chExt cx="281975" cy="291450"/>
          </a:xfrm>
        </p:grpSpPr>
        <p:sp>
          <p:nvSpPr>
            <p:cNvPr id="7402" name="Google Shape;7402;p12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129"/>
          <p:cNvGrpSpPr/>
          <p:nvPr/>
        </p:nvGrpSpPr>
        <p:grpSpPr>
          <a:xfrm>
            <a:off x="1742618" y="1974199"/>
            <a:ext cx="354586" cy="353221"/>
            <a:chOff x="-35123050" y="3561225"/>
            <a:chExt cx="292225" cy="291100"/>
          </a:xfrm>
        </p:grpSpPr>
        <p:sp>
          <p:nvSpPr>
            <p:cNvPr id="7407" name="Google Shape;7407;p12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129"/>
          <p:cNvGrpSpPr/>
          <p:nvPr/>
        </p:nvGrpSpPr>
        <p:grpSpPr>
          <a:xfrm>
            <a:off x="1784677" y="2409340"/>
            <a:ext cx="270467" cy="353615"/>
            <a:chOff x="-35089175" y="3919600"/>
            <a:chExt cx="222900" cy="291425"/>
          </a:xfrm>
        </p:grpSpPr>
        <p:sp>
          <p:nvSpPr>
            <p:cNvPr id="7410" name="Google Shape;7410;p12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29"/>
          <p:cNvGrpSpPr/>
          <p:nvPr/>
        </p:nvGrpSpPr>
        <p:grpSpPr>
          <a:xfrm>
            <a:off x="3981673" y="1532703"/>
            <a:ext cx="336445" cy="354131"/>
            <a:chOff x="-33277650" y="3226875"/>
            <a:chExt cx="277275" cy="291850"/>
          </a:xfrm>
        </p:grpSpPr>
        <p:sp>
          <p:nvSpPr>
            <p:cNvPr id="7413" name="Google Shape;7413;p12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2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2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129"/>
          <p:cNvGrpSpPr/>
          <p:nvPr/>
        </p:nvGrpSpPr>
        <p:grpSpPr>
          <a:xfrm>
            <a:off x="3973073" y="1973987"/>
            <a:ext cx="353645" cy="353645"/>
            <a:chOff x="-33286325" y="3586425"/>
            <a:chExt cx="291450" cy="291450"/>
          </a:xfrm>
        </p:grpSpPr>
        <p:sp>
          <p:nvSpPr>
            <p:cNvPr id="7421" name="Google Shape;7421;p12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2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129"/>
          <p:cNvGrpSpPr/>
          <p:nvPr/>
        </p:nvGrpSpPr>
        <p:grpSpPr>
          <a:xfrm>
            <a:off x="3973073" y="2408369"/>
            <a:ext cx="353645" cy="355557"/>
            <a:chOff x="-33286325" y="3944800"/>
            <a:chExt cx="291450" cy="293025"/>
          </a:xfrm>
        </p:grpSpPr>
        <p:sp>
          <p:nvSpPr>
            <p:cNvPr id="7427" name="Google Shape;7427;p12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2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2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2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29"/>
          <p:cNvGrpSpPr/>
          <p:nvPr/>
        </p:nvGrpSpPr>
        <p:grpSpPr>
          <a:xfrm>
            <a:off x="2631470" y="2881529"/>
            <a:ext cx="353645" cy="356527"/>
            <a:chOff x="-31452725" y="3191825"/>
            <a:chExt cx="291450" cy="293825"/>
          </a:xfrm>
        </p:grpSpPr>
        <p:sp>
          <p:nvSpPr>
            <p:cNvPr id="7432" name="Google Shape;7432;p12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2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2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2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129"/>
          <p:cNvGrpSpPr/>
          <p:nvPr/>
        </p:nvGrpSpPr>
        <p:grpSpPr>
          <a:xfrm>
            <a:off x="2631000" y="3353144"/>
            <a:ext cx="354586" cy="354586"/>
            <a:chOff x="-31452725" y="3551775"/>
            <a:chExt cx="292225" cy="292225"/>
          </a:xfrm>
        </p:grpSpPr>
        <p:sp>
          <p:nvSpPr>
            <p:cNvPr id="7437" name="Google Shape;7437;p12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2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2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2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129"/>
          <p:cNvGrpSpPr/>
          <p:nvPr/>
        </p:nvGrpSpPr>
        <p:grpSpPr>
          <a:xfrm>
            <a:off x="2629559" y="3817129"/>
            <a:ext cx="357468" cy="356497"/>
            <a:chOff x="-31455100" y="3909350"/>
            <a:chExt cx="294600" cy="293800"/>
          </a:xfrm>
        </p:grpSpPr>
        <p:sp>
          <p:nvSpPr>
            <p:cNvPr id="7442" name="Google Shape;7442;p12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2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29"/>
          <p:cNvGrpSpPr/>
          <p:nvPr/>
        </p:nvGrpSpPr>
        <p:grpSpPr>
          <a:xfrm>
            <a:off x="3970744" y="3818084"/>
            <a:ext cx="353645" cy="354586"/>
            <a:chOff x="-30345325" y="3918800"/>
            <a:chExt cx="291450" cy="292225"/>
          </a:xfrm>
        </p:grpSpPr>
        <p:sp>
          <p:nvSpPr>
            <p:cNvPr id="7445" name="Google Shape;7445;p12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2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2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2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2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129"/>
          <p:cNvGrpSpPr/>
          <p:nvPr/>
        </p:nvGrpSpPr>
        <p:grpSpPr>
          <a:xfrm>
            <a:off x="2200736" y="1532946"/>
            <a:ext cx="332593" cy="353645"/>
            <a:chOff x="-34755225" y="3202075"/>
            <a:chExt cx="274100" cy="291450"/>
          </a:xfrm>
        </p:grpSpPr>
        <p:sp>
          <p:nvSpPr>
            <p:cNvPr id="7451" name="Google Shape;7451;p12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2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2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2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2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2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2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129"/>
          <p:cNvGrpSpPr/>
          <p:nvPr/>
        </p:nvGrpSpPr>
        <p:grpSpPr>
          <a:xfrm>
            <a:off x="2190209" y="1973987"/>
            <a:ext cx="353645" cy="353645"/>
            <a:chOff x="-34763900" y="3561225"/>
            <a:chExt cx="291450" cy="291450"/>
          </a:xfrm>
        </p:grpSpPr>
        <p:sp>
          <p:nvSpPr>
            <p:cNvPr id="7459" name="Google Shape;7459;p12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2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2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29"/>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29"/>
          <p:cNvGrpSpPr/>
          <p:nvPr/>
        </p:nvGrpSpPr>
        <p:grpSpPr>
          <a:xfrm>
            <a:off x="845106" y="2882499"/>
            <a:ext cx="354586" cy="354586"/>
            <a:chOff x="-32927950" y="3227275"/>
            <a:chExt cx="292225" cy="292225"/>
          </a:xfrm>
        </p:grpSpPr>
        <p:sp>
          <p:nvSpPr>
            <p:cNvPr id="7464" name="Google Shape;7464;p12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2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2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2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2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29"/>
          <p:cNvGrpSpPr/>
          <p:nvPr/>
        </p:nvGrpSpPr>
        <p:grpSpPr>
          <a:xfrm>
            <a:off x="844621" y="3353613"/>
            <a:ext cx="355557" cy="353645"/>
            <a:chOff x="-32927950" y="3586425"/>
            <a:chExt cx="293025" cy="291450"/>
          </a:xfrm>
        </p:grpSpPr>
        <p:sp>
          <p:nvSpPr>
            <p:cNvPr id="7470" name="Google Shape;7470;p12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2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2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2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2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29"/>
          <p:cNvGrpSpPr/>
          <p:nvPr/>
        </p:nvGrpSpPr>
        <p:grpSpPr>
          <a:xfrm>
            <a:off x="845106" y="3817598"/>
            <a:ext cx="354586" cy="355557"/>
            <a:chOff x="-32927950" y="3944800"/>
            <a:chExt cx="292225" cy="293025"/>
          </a:xfrm>
        </p:grpSpPr>
        <p:sp>
          <p:nvSpPr>
            <p:cNvPr id="7476" name="Google Shape;7476;p12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2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2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2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2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2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2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2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2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29"/>
          <p:cNvGrpSpPr/>
          <p:nvPr/>
        </p:nvGrpSpPr>
        <p:grpSpPr>
          <a:xfrm>
            <a:off x="3073898" y="2882849"/>
            <a:ext cx="354586" cy="353888"/>
            <a:chOff x="-31094350" y="3194000"/>
            <a:chExt cx="292225" cy="291650"/>
          </a:xfrm>
        </p:grpSpPr>
        <p:sp>
          <p:nvSpPr>
            <p:cNvPr id="7486" name="Google Shape;7486;p12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2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2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2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2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2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2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2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129"/>
          <p:cNvGrpSpPr/>
          <p:nvPr/>
        </p:nvGrpSpPr>
        <p:grpSpPr>
          <a:xfrm>
            <a:off x="3074368" y="3353341"/>
            <a:ext cx="353645" cy="354191"/>
            <a:chOff x="-31093575" y="3552550"/>
            <a:chExt cx="291450" cy="291900"/>
          </a:xfrm>
        </p:grpSpPr>
        <p:sp>
          <p:nvSpPr>
            <p:cNvPr id="7495" name="Google Shape;7495;p12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2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2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2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129"/>
          <p:cNvGrpSpPr/>
          <p:nvPr/>
        </p:nvGrpSpPr>
        <p:grpSpPr>
          <a:xfrm>
            <a:off x="3074368" y="3818569"/>
            <a:ext cx="353645" cy="353615"/>
            <a:chOff x="-31093575" y="3911725"/>
            <a:chExt cx="291450" cy="291425"/>
          </a:xfrm>
        </p:grpSpPr>
        <p:sp>
          <p:nvSpPr>
            <p:cNvPr id="7500" name="Google Shape;7500;p12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2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129"/>
          <p:cNvGrpSpPr/>
          <p:nvPr/>
        </p:nvGrpSpPr>
        <p:grpSpPr>
          <a:xfrm>
            <a:off x="2183798" y="4275536"/>
            <a:ext cx="356497" cy="354586"/>
            <a:chOff x="-29946000" y="3183175"/>
            <a:chExt cx="293800" cy="292225"/>
          </a:xfrm>
        </p:grpSpPr>
        <p:sp>
          <p:nvSpPr>
            <p:cNvPr id="7503" name="Google Shape;7503;p12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2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2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2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2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2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29"/>
          <p:cNvGrpSpPr/>
          <p:nvPr/>
        </p:nvGrpSpPr>
        <p:grpSpPr>
          <a:xfrm>
            <a:off x="2628330" y="1532689"/>
            <a:ext cx="358408" cy="354161"/>
            <a:chOff x="-34408675" y="3202075"/>
            <a:chExt cx="295375" cy="291875"/>
          </a:xfrm>
        </p:grpSpPr>
        <p:sp>
          <p:nvSpPr>
            <p:cNvPr id="7510" name="Google Shape;7510;p12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2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2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2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29"/>
          <p:cNvGrpSpPr/>
          <p:nvPr/>
        </p:nvGrpSpPr>
        <p:grpSpPr>
          <a:xfrm>
            <a:off x="2630241" y="1972683"/>
            <a:ext cx="354586" cy="356254"/>
            <a:chOff x="-34405525" y="3558075"/>
            <a:chExt cx="292225" cy="293600"/>
          </a:xfrm>
        </p:grpSpPr>
        <p:sp>
          <p:nvSpPr>
            <p:cNvPr id="7515" name="Google Shape;7515;p12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2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2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29"/>
          <p:cNvGrpSpPr/>
          <p:nvPr/>
        </p:nvGrpSpPr>
        <p:grpSpPr>
          <a:xfrm>
            <a:off x="2629755" y="2409340"/>
            <a:ext cx="355557" cy="353615"/>
            <a:chOff x="-34406325" y="3919600"/>
            <a:chExt cx="293025" cy="291425"/>
          </a:xfrm>
        </p:grpSpPr>
        <p:sp>
          <p:nvSpPr>
            <p:cNvPr id="7519" name="Google Shape;7519;p12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2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2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2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2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2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2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129"/>
          <p:cNvGrpSpPr/>
          <p:nvPr/>
        </p:nvGrpSpPr>
        <p:grpSpPr>
          <a:xfrm>
            <a:off x="1293653" y="2888703"/>
            <a:ext cx="353645" cy="342179"/>
            <a:chOff x="-32568800" y="3232000"/>
            <a:chExt cx="291450" cy="282000"/>
          </a:xfrm>
        </p:grpSpPr>
        <p:sp>
          <p:nvSpPr>
            <p:cNvPr id="7527" name="Google Shape;7527;p12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2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29"/>
          <p:cNvGrpSpPr/>
          <p:nvPr/>
        </p:nvGrpSpPr>
        <p:grpSpPr>
          <a:xfrm>
            <a:off x="1293183" y="3353613"/>
            <a:ext cx="354586" cy="353645"/>
            <a:chOff x="-32569575" y="3586425"/>
            <a:chExt cx="292225" cy="291450"/>
          </a:xfrm>
        </p:grpSpPr>
        <p:sp>
          <p:nvSpPr>
            <p:cNvPr id="7530" name="Google Shape;7530;p12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2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129"/>
          <p:cNvGrpSpPr/>
          <p:nvPr/>
        </p:nvGrpSpPr>
        <p:grpSpPr>
          <a:xfrm>
            <a:off x="1284098" y="3818205"/>
            <a:ext cx="372756" cy="354343"/>
            <a:chOff x="-32576675" y="3944600"/>
            <a:chExt cx="307200" cy="292025"/>
          </a:xfrm>
        </p:grpSpPr>
        <p:sp>
          <p:nvSpPr>
            <p:cNvPr id="7533" name="Google Shape;7533;p12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2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29"/>
          <p:cNvGrpSpPr/>
          <p:nvPr/>
        </p:nvGrpSpPr>
        <p:grpSpPr>
          <a:xfrm>
            <a:off x="3529065" y="2882500"/>
            <a:ext cx="354586" cy="354586"/>
            <a:chOff x="-30735200" y="3192625"/>
            <a:chExt cx="292225" cy="292225"/>
          </a:xfrm>
        </p:grpSpPr>
        <p:sp>
          <p:nvSpPr>
            <p:cNvPr id="7536" name="Google Shape;7536;p12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2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2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2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2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2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2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129"/>
          <p:cNvGrpSpPr/>
          <p:nvPr/>
        </p:nvGrpSpPr>
        <p:grpSpPr>
          <a:xfrm>
            <a:off x="3529065" y="3353932"/>
            <a:ext cx="354586" cy="353008"/>
            <a:chOff x="-30735200" y="3552550"/>
            <a:chExt cx="292225" cy="290925"/>
          </a:xfrm>
        </p:grpSpPr>
        <p:sp>
          <p:nvSpPr>
            <p:cNvPr id="7544" name="Google Shape;7544;p12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2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129"/>
          <p:cNvGrpSpPr/>
          <p:nvPr/>
        </p:nvGrpSpPr>
        <p:grpSpPr>
          <a:xfrm>
            <a:off x="3529065" y="3818554"/>
            <a:ext cx="354586" cy="353645"/>
            <a:chOff x="-30735200" y="3910925"/>
            <a:chExt cx="292225" cy="291450"/>
          </a:xfrm>
        </p:grpSpPr>
        <p:sp>
          <p:nvSpPr>
            <p:cNvPr id="7547" name="Google Shape;7547;p12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2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129"/>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0" name="Google Shape;7550;p129"/>
          <p:cNvGrpSpPr/>
          <p:nvPr/>
        </p:nvGrpSpPr>
        <p:grpSpPr>
          <a:xfrm>
            <a:off x="4882910" y="1531421"/>
            <a:ext cx="358971" cy="359224"/>
            <a:chOff x="-57956275" y="3197925"/>
            <a:chExt cx="319000" cy="319225"/>
          </a:xfrm>
        </p:grpSpPr>
        <p:sp>
          <p:nvSpPr>
            <p:cNvPr id="7551" name="Google Shape;7551;p12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2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2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2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2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2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2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29"/>
          <p:cNvGrpSpPr/>
          <p:nvPr/>
        </p:nvGrpSpPr>
        <p:grpSpPr>
          <a:xfrm>
            <a:off x="4905064" y="1987846"/>
            <a:ext cx="314662" cy="358971"/>
            <a:chOff x="-57940525" y="3590375"/>
            <a:chExt cx="279625" cy="319000"/>
          </a:xfrm>
        </p:grpSpPr>
        <p:sp>
          <p:nvSpPr>
            <p:cNvPr id="7559" name="Google Shape;7559;p12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2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2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2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2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129"/>
          <p:cNvGrpSpPr/>
          <p:nvPr/>
        </p:nvGrpSpPr>
        <p:grpSpPr>
          <a:xfrm>
            <a:off x="4875945" y="2429217"/>
            <a:ext cx="358099" cy="358999"/>
            <a:chOff x="-57959425" y="3982600"/>
            <a:chExt cx="318225" cy="319025"/>
          </a:xfrm>
        </p:grpSpPr>
        <p:sp>
          <p:nvSpPr>
            <p:cNvPr id="7565" name="Google Shape;7565;p12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2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2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2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29"/>
          <p:cNvGrpSpPr/>
          <p:nvPr/>
        </p:nvGrpSpPr>
        <p:grpSpPr>
          <a:xfrm>
            <a:off x="7076112" y="1532546"/>
            <a:ext cx="357226" cy="357226"/>
            <a:chOff x="-55987225" y="3198925"/>
            <a:chExt cx="317450" cy="317450"/>
          </a:xfrm>
        </p:grpSpPr>
        <p:sp>
          <p:nvSpPr>
            <p:cNvPr id="7570" name="Google Shape;7570;p12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2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2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2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129"/>
          <p:cNvGrpSpPr/>
          <p:nvPr/>
        </p:nvGrpSpPr>
        <p:grpSpPr>
          <a:xfrm>
            <a:off x="7076112" y="1988578"/>
            <a:ext cx="357226" cy="357367"/>
            <a:chOff x="-55987225" y="3591025"/>
            <a:chExt cx="317450" cy="317575"/>
          </a:xfrm>
        </p:grpSpPr>
        <p:sp>
          <p:nvSpPr>
            <p:cNvPr id="7575" name="Google Shape;7575;p12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2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2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2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2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129"/>
          <p:cNvGrpSpPr/>
          <p:nvPr/>
        </p:nvGrpSpPr>
        <p:grpSpPr>
          <a:xfrm>
            <a:off x="7090027" y="2429217"/>
            <a:ext cx="358999" cy="358999"/>
            <a:chOff x="-55988800" y="3982600"/>
            <a:chExt cx="319025" cy="319025"/>
          </a:xfrm>
        </p:grpSpPr>
        <p:sp>
          <p:nvSpPr>
            <p:cNvPr id="7581" name="Google Shape;7581;p12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2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2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2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2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29"/>
          <p:cNvGrpSpPr/>
          <p:nvPr/>
        </p:nvGrpSpPr>
        <p:grpSpPr>
          <a:xfrm>
            <a:off x="5748546" y="2887174"/>
            <a:ext cx="356326" cy="358971"/>
            <a:chOff x="-54026025" y="3192625"/>
            <a:chExt cx="316650" cy="319000"/>
          </a:xfrm>
        </p:grpSpPr>
        <p:sp>
          <p:nvSpPr>
            <p:cNvPr id="7587" name="Google Shape;7587;p12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2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2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2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2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2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2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2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129"/>
          <p:cNvGrpSpPr/>
          <p:nvPr/>
        </p:nvGrpSpPr>
        <p:grpSpPr>
          <a:xfrm>
            <a:off x="5768492" y="3358148"/>
            <a:ext cx="316434" cy="358099"/>
            <a:chOff x="-54007925" y="3584850"/>
            <a:chExt cx="281200" cy="318225"/>
          </a:xfrm>
        </p:grpSpPr>
        <p:sp>
          <p:nvSpPr>
            <p:cNvPr id="7596" name="Google Shape;7596;p12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2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2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2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2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2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129"/>
          <p:cNvGrpSpPr/>
          <p:nvPr/>
        </p:nvGrpSpPr>
        <p:grpSpPr>
          <a:xfrm>
            <a:off x="5768492" y="3820033"/>
            <a:ext cx="316434" cy="358914"/>
            <a:chOff x="-54007925" y="3975575"/>
            <a:chExt cx="281200" cy="318950"/>
          </a:xfrm>
        </p:grpSpPr>
        <p:sp>
          <p:nvSpPr>
            <p:cNvPr id="7603" name="Google Shape;7603;p12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2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2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2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129"/>
          <p:cNvGrpSpPr/>
          <p:nvPr/>
        </p:nvGrpSpPr>
        <p:grpSpPr>
          <a:xfrm>
            <a:off x="8003359" y="2904504"/>
            <a:ext cx="274770" cy="358492"/>
            <a:chOff x="-52005775" y="3208025"/>
            <a:chExt cx="244175" cy="318575"/>
          </a:xfrm>
        </p:grpSpPr>
        <p:sp>
          <p:nvSpPr>
            <p:cNvPr id="7608" name="Google Shape;7608;p12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2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2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2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2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2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2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2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2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2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2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129"/>
          <p:cNvGrpSpPr/>
          <p:nvPr/>
        </p:nvGrpSpPr>
        <p:grpSpPr>
          <a:xfrm>
            <a:off x="5309825" y="1532546"/>
            <a:ext cx="358099" cy="358099"/>
            <a:chOff x="-57568775" y="3198925"/>
            <a:chExt cx="318225" cy="318225"/>
          </a:xfrm>
        </p:grpSpPr>
        <p:sp>
          <p:nvSpPr>
            <p:cNvPr id="7620" name="Google Shape;7620;p12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2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2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2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2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2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129"/>
          <p:cNvGrpSpPr/>
          <p:nvPr/>
        </p:nvGrpSpPr>
        <p:grpSpPr>
          <a:xfrm>
            <a:off x="5331543" y="1987846"/>
            <a:ext cx="314662" cy="358099"/>
            <a:chOff x="-57549075" y="3590375"/>
            <a:chExt cx="279625" cy="318225"/>
          </a:xfrm>
        </p:grpSpPr>
        <p:sp>
          <p:nvSpPr>
            <p:cNvPr id="7627" name="Google Shape;7627;p12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2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2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2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29"/>
          <p:cNvGrpSpPr/>
          <p:nvPr/>
        </p:nvGrpSpPr>
        <p:grpSpPr>
          <a:xfrm>
            <a:off x="5323740" y="2429217"/>
            <a:ext cx="359871" cy="359871"/>
            <a:chOff x="-57570350" y="3982600"/>
            <a:chExt cx="319800" cy="319800"/>
          </a:xfrm>
        </p:grpSpPr>
        <p:sp>
          <p:nvSpPr>
            <p:cNvPr id="7632" name="Google Shape;7632;p12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2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2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2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129"/>
          <p:cNvGrpSpPr/>
          <p:nvPr/>
        </p:nvGrpSpPr>
        <p:grpSpPr>
          <a:xfrm>
            <a:off x="7538779" y="1531646"/>
            <a:ext cx="314662" cy="358999"/>
            <a:chOff x="-55576850" y="3198125"/>
            <a:chExt cx="279625" cy="319025"/>
          </a:xfrm>
        </p:grpSpPr>
        <p:sp>
          <p:nvSpPr>
            <p:cNvPr id="7637" name="Google Shape;7637;p12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2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2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2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129"/>
          <p:cNvGrpSpPr/>
          <p:nvPr/>
        </p:nvGrpSpPr>
        <p:grpSpPr>
          <a:xfrm>
            <a:off x="7516174" y="1987621"/>
            <a:ext cx="359871" cy="358324"/>
            <a:chOff x="-55596550" y="3590175"/>
            <a:chExt cx="319800" cy="318425"/>
          </a:xfrm>
        </p:grpSpPr>
        <p:sp>
          <p:nvSpPr>
            <p:cNvPr id="7642" name="Google Shape;7642;p12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2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2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2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129"/>
          <p:cNvGrpSpPr/>
          <p:nvPr/>
        </p:nvGrpSpPr>
        <p:grpSpPr>
          <a:xfrm>
            <a:off x="7531412" y="2428964"/>
            <a:ext cx="358999" cy="359252"/>
            <a:chOff x="-55595775" y="3982375"/>
            <a:chExt cx="319025" cy="319250"/>
          </a:xfrm>
        </p:grpSpPr>
        <p:sp>
          <p:nvSpPr>
            <p:cNvPr id="7647" name="Google Shape;7647;p12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2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2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2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2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2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29"/>
          <p:cNvGrpSpPr/>
          <p:nvPr/>
        </p:nvGrpSpPr>
        <p:grpSpPr>
          <a:xfrm>
            <a:off x="6188595" y="2887174"/>
            <a:ext cx="358999" cy="358099"/>
            <a:chOff x="-53635375" y="3192625"/>
            <a:chExt cx="319025" cy="318225"/>
          </a:xfrm>
        </p:grpSpPr>
        <p:sp>
          <p:nvSpPr>
            <p:cNvPr id="7654" name="Google Shape;7654;p12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2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2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129"/>
          <p:cNvGrpSpPr/>
          <p:nvPr/>
        </p:nvGrpSpPr>
        <p:grpSpPr>
          <a:xfrm>
            <a:off x="6210763" y="3358148"/>
            <a:ext cx="314662" cy="358999"/>
            <a:chOff x="-53615675" y="3584850"/>
            <a:chExt cx="279625" cy="319025"/>
          </a:xfrm>
        </p:grpSpPr>
        <p:sp>
          <p:nvSpPr>
            <p:cNvPr id="7658" name="Google Shape;7658;p12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2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2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29"/>
          <p:cNvGrpSpPr/>
          <p:nvPr/>
        </p:nvGrpSpPr>
        <p:grpSpPr>
          <a:xfrm>
            <a:off x="6188609" y="3821074"/>
            <a:ext cx="358971" cy="357874"/>
            <a:chOff x="-53634575" y="3976500"/>
            <a:chExt cx="319000" cy="318025"/>
          </a:xfrm>
        </p:grpSpPr>
        <p:sp>
          <p:nvSpPr>
            <p:cNvPr id="7662" name="Google Shape;7662;p12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2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2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2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2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2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2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2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129"/>
          <p:cNvGrpSpPr/>
          <p:nvPr/>
        </p:nvGrpSpPr>
        <p:grpSpPr>
          <a:xfrm>
            <a:off x="7983413" y="3364028"/>
            <a:ext cx="314662" cy="358436"/>
            <a:chOff x="-52023900" y="3590075"/>
            <a:chExt cx="279625" cy="318525"/>
          </a:xfrm>
        </p:grpSpPr>
        <p:sp>
          <p:nvSpPr>
            <p:cNvPr id="7671" name="Google Shape;7671;p12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2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2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2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2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2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2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129"/>
          <p:cNvGrpSpPr/>
          <p:nvPr/>
        </p:nvGrpSpPr>
        <p:grpSpPr>
          <a:xfrm>
            <a:off x="5746654" y="1532546"/>
            <a:ext cx="358971" cy="358971"/>
            <a:chOff x="-57173375" y="3198925"/>
            <a:chExt cx="319000" cy="319000"/>
          </a:xfrm>
        </p:grpSpPr>
        <p:sp>
          <p:nvSpPr>
            <p:cNvPr id="7679" name="Google Shape;7679;p12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2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2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2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29"/>
          <p:cNvGrpSpPr/>
          <p:nvPr/>
        </p:nvGrpSpPr>
        <p:grpSpPr>
          <a:xfrm>
            <a:off x="5747541" y="2009987"/>
            <a:ext cx="357198" cy="314690"/>
            <a:chOff x="-57176525" y="3610050"/>
            <a:chExt cx="317425" cy="279650"/>
          </a:xfrm>
        </p:grpSpPr>
        <p:sp>
          <p:nvSpPr>
            <p:cNvPr id="7684" name="Google Shape;7684;p12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2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2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2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2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129"/>
          <p:cNvGrpSpPr/>
          <p:nvPr/>
        </p:nvGrpSpPr>
        <p:grpSpPr>
          <a:xfrm>
            <a:off x="5779179" y="2428542"/>
            <a:ext cx="323524" cy="358774"/>
            <a:chOff x="-57162350" y="3982000"/>
            <a:chExt cx="287500" cy="318825"/>
          </a:xfrm>
        </p:grpSpPr>
        <p:sp>
          <p:nvSpPr>
            <p:cNvPr id="7690" name="Google Shape;7690;p12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2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2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2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2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2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2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2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29"/>
          <p:cNvGrpSpPr/>
          <p:nvPr/>
        </p:nvGrpSpPr>
        <p:grpSpPr>
          <a:xfrm>
            <a:off x="7957995" y="1532546"/>
            <a:ext cx="358099" cy="356326"/>
            <a:chOff x="-55202750" y="3198925"/>
            <a:chExt cx="318225" cy="316650"/>
          </a:xfrm>
        </p:grpSpPr>
        <p:sp>
          <p:nvSpPr>
            <p:cNvPr id="7699" name="Google Shape;7699;p12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2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129"/>
          <p:cNvGrpSpPr/>
          <p:nvPr/>
        </p:nvGrpSpPr>
        <p:grpSpPr>
          <a:xfrm>
            <a:off x="7968629" y="1987846"/>
            <a:ext cx="336830" cy="358099"/>
            <a:chOff x="-55194875" y="3590375"/>
            <a:chExt cx="299325" cy="318225"/>
          </a:xfrm>
        </p:grpSpPr>
        <p:sp>
          <p:nvSpPr>
            <p:cNvPr id="7702" name="Google Shape;7702;p12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2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2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2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2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129"/>
          <p:cNvGrpSpPr/>
          <p:nvPr/>
        </p:nvGrpSpPr>
        <p:grpSpPr>
          <a:xfrm>
            <a:off x="7973247" y="2430117"/>
            <a:ext cx="357198" cy="357198"/>
            <a:chOff x="-55203525" y="3983400"/>
            <a:chExt cx="317425" cy="317425"/>
          </a:xfrm>
        </p:grpSpPr>
        <p:sp>
          <p:nvSpPr>
            <p:cNvPr id="7708" name="Google Shape;7708;p12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2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2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129"/>
          <p:cNvGrpSpPr/>
          <p:nvPr/>
        </p:nvGrpSpPr>
        <p:grpSpPr>
          <a:xfrm>
            <a:off x="6639727" y="2887174"/>
            <a:ext cx="335930" cy="358971"/>
            <a:chOff x="-53232900" y="3192625"/>
            <a:chExt cx="298525" cy="319000"/>
          </a:xfrm>
        </p:grpSpPr>
        <p:sp>
          <p:nvSpPr>
            <p:cNvPr id="7712" name="Google Shape;7712;p12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2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2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2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2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2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2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2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129"/>
          <p:cNvGrpSpPr/>
          <p:nvPr/>
        </p:nvGrpSpPr>
        <p:grpSpPr>
          <a:xfrm>
            <a:off x="6629093" y="3358148"/>
            <a:ext cx="357198" cy="356326"/>
            <a:chOff x="-53242350" y="3584850"/>
            <a:chExt cx="317425" cy="316650"/>
          </a:xfrm>
        </p:grpSpPr>
        <p:sp>
          <p:nvSpPr>
            <p:cNvPr id="7721" name="Google Shape;7721;p12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2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2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2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2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129"/>
          <p:cNvGrpSpPr/>
          <p:nvPr/>
        </p:nvGrpSpPr>
        <p:grpSpPr>
          <a:xfrm>
            <a:off x="6650362" y="3820849"/>
            <a:ext cx="314662" cy="358999"/>
            <a:chOff x="-53224225" y="3976300"/>
            <a:chExt cx="279625" cy="319025"/>
          </a:xfrm>
        </p:grpSpPr>
        <p:sp>
          <p:nvSpPr>
            <p:cNvPr id="7727" name="Google Shape;7727;p12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2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2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2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2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2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2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129"/>
          <p:cNvGrpSpPr/>
          <p:nvPr/>
        </p:nvGrpSpPr>
        <p:grpSpPr>
          <a:xfrm>
            <a:off x="7961258" y="3828529"/>
            <a:ext cx="358971" cy="358408"/>
            <a:chOff x="-52043575" y="3983125"/>
            <a:chExt cx="319000" cy="318500"/>
          </a:xfrm>
        </p:grpSpPr>
        <p:sp>
          <p:nvSpPr>
            <p:cNvPr id="7735" name="Google Shape;7735;p12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2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2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2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2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2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2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2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2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29"/>
          <p:cNvGrpSpPr/>
          <p:nvPr/>
        </p:nvGrpSpPr>
        <p:grpSpPr>
          <a:xfrm>
            <a:off x="6215199" y="1532546"/>
            <a:ext cx="314662" cy="358971"/>
            <a:chOff x="-56766175" y="3198925"/>
            <a:chExt cx="279625" cy="319000"/>
          </a:xfrm>
        </p:grpSpPr>
        <p:sp>
          <p:nvSpPr>
            <p:cNvPr id="7745" name="Google Shape;7745;p12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2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2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2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2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2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2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29"/>
          <p:cNvGrpSpPr/>
          <p:nvPr/>
        </p:nvGrpSpPr>
        <p:grpSpPr>
          <a:xfrm>
            <a:off x="6214313" y="1987846"/>
            <a:ext cx="316434" cy="358099"/>
            <a:chOff x="-56766175" y="3590375"/>
            <a:chExt cx="281200" cy="318225"/>
          </a:xfrm>
        </p:grpSpPr>
        <p:sp>
          <p:nvSpPr>
            <p:cNvPr id="7753" name="Google Shape;7753;p12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2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2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2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29"/>
          <p:cNvGrpSpPr/>
          <p:nvPr/>
        </p:nvGrpSpPr>
        <p:grpSpPr>
          <a:xfrm>
            <a:off x="6251269" y="2429217"/>
            <a:ext cx="272126" cy="358099"/>
            <a:chOff x="-56747275" y="3982600"/>
            <a:chExt cx="241825" cy="318225"/>
          </a:xfrm>
        </p:grpSpPr>
        <p:sp>
          <p:nvSpPr>
            <p:cNvPr id="7758" name="Google Shape;7758;p12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2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2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2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2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2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2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29"/>
          <p:cNvGrpSpPr/>
          <p:nvPr/>
        </p:nvGrpSpPr>
        <p:grpSpPr>
          <a:xfrm>
            <a:off x="4881188" y="2894264"/>
            <a:ext cx="314662" cy="358971"/>
            <a:chOff x="-54793175" y="3198925"/>
            <a:chExt cx="279625" cy="319000"/>
          </a:xfrm>
        </p:grpSpPr>
        <p:sp>
          <p:nvSpPr>
            <p:cNvPr id="7766" name="Google Shape;7766;p12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2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2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2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2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2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2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29"/>
          <p:cNvGrpSpPr/>
          <p:nvPr/>
        </p:nvGrpSpPr>
        <p:grpSpPr>
          <a:xfrm>
            <a:off x="4859020" y="3371455"/>
            <a:ext cx="358999" cy="342991"/>
            <a:chOff x="-54812875" y="3596675"/>
            <a:chExt cx="319025" cy="304800"/>
          </a:xfrm>
        </p:grpSpPr>
        <p:sp>
          <p:nvSpPr>
            <p:cNvPr id="7774" name="Google Shape;7774;p12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2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2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2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2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2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2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129"/>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29"/>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3" name="Google Shape;7783;p129"/>
          <p:cNvGrpSpPr/>
          <p:nvPr/>
        </p:nvGrpSpPr>
        <p:grpSpPr>
          <a:xfrm>
            <a:off x="4881188" y="3827938"/>
            <a:ext cx="314662" cy="358099"/>
            <a:chOff x="-54793175" y="3982600"/>
            <a:chExt cx="279625" cy="318225"/>
          </a:xfrm>
        </p:grpSpPr>
        <p:sp>
          <p:nvSpPr>
            <p:cNvPr id="7784" name="Google Shape;7784;p12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2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2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2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2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2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2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129"/>
          <p:cNvGrpSpPr/>
          <p:nvPr/>
        </p:nvGrpSpPr>
        <p:grpSpPr>
          <a:xfrm>
            <a:off x="7092647" y="2887174"/>
            <a:ext cx="314662" cy="358099"/>
            <a:chOff x="-52832000" y="3192625"/>
            <a:chExt cx="279625" cy="318225"/>
          </a:xfrm>
        </p:grpSpPr>
        <p:sp>
          <p:nvSpPr>
            <p:cNvPr id="7792" name="Google Shape;7792;p12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2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2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2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2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2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2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2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29"/>
          <p:cNvGrpSpPr/>
          <p:nvPr/>
        </p:nvGrpSpPr>
        <p:grpSpPr>
          <a:xfrm>
            <a:off x="7070492" y="3359048"/>
            <a:ext cx="358971" cy="357198"/>
            <a:chOff x="-52851675" y="3585650"/>
            <a:chExt cx="319000" cy="317425"/>
          </a:xfrm>
        </p:grpSpPr>
        <p:sp>
          <p:nvSpPr>
            <p:cNvPr id="7801" name="Google Shape;7801;p12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2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2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2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2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2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129"/>
          <p:cNvGrpSpPr/>
          <p:nvPr/>
        </p:nvGrpSpPr>
        <p:grpSpPr>
          <a:xfrm>
            <a:off x="7092647" y="3820849"/>
            <a:ext cx="314662" cy="358999"/>
            <a:chOff x="-52832000" y="3976300"/>
            <a:chExt cx="279625" cy="319025"/>
          </a:xfrm>
        </p:grpSpPr>
        <p:sp>
          <p:nvSpPr>
            <p:cNvPr id="7808" name="Google Shape;7808;p12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2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2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2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2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129"/>
          <p:cNvGrpSpPr/>
          <p:nvPr/>
        </p:nvGrpSpPr>
        <p:grpSpPr>
          <a:xfrm>
            <a:off x="6209853" y="4275497"/>
            <a:ext cx="316434" cy="358099"/>
            <a:chOff x="-51633225" y="3198925"/>
            <a:chExt cx="281200" cy="318225"/>
          </a:xfrm>
        </p:grpSpPr>
        <p:sp>
          <p:nvSpPr>
            <p:cNvPr id="7814" name="Google Shape;7814;p12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2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2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2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2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2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2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129"/>
          <p:cNvGrpSpPr/>
          <p:nvPr/>
        </p:nvGrpSpPr>
        <p:grpSpPr>
          <a:xfrm>
            <a:off x="6628676" y="1533418"/>
            <a:ext cx="365188" cy="357226"/>
            <a:chOff x="-56396775" y="3199700"/>
            <a:chExt cx="324525" cy="317450"/>
          </a:xfrm>
        </p:grpSpPr>
        <p:sp>
          <p:nvSpPr>
            <p:cNvPr id="7822" name="Google Shape;7822;p12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2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2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2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2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2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129"/>
          <p:cNvGrpSpPr/>
          <p:nvPr/>
        </p:nvGrpSpPr>
        <p:grpSpPr>
          <a:xfrm>
            <a:off x="6631771" y="1999353"/>
            <a:ext cx="358999" cy="335958"/>
            <a:chOff x="-56394425" y="3600600"/>
            <a:chExt cx="319025" cy="298550"/>
          </a:xfrm>
        </p:grpSpPr>
        <p:sp>
          <p:nvSpPr>
            <p:cNvPr id="7829" name="Google Shape;7829;p12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2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2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129"/>
          <p:cNvGrpSpPr/>
          <p:nvPr/>
        </p:nvGrpSpPr>
        <p:grpSpPr>
          <a:xfrm>
            <a:off x="6662538" y="2430117"/>
            <a:ext cx="327068" cy="357198"/>
            <a:chOff x="-56379450" y="3983400"/>
            <a:chExt cx="290650" cy="317425"/>
          </a:xfrm>
        </p:grpSpPr>
        <p:sp>
          <p:nvSpPr>
            <p:cNvPr id="7833" name="Google Shape;7833;p12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2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2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2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2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2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2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2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129"/>
          <p:cNvGrpSpPr/>
          <p:nvPr/>
        </p:nvGrpSpPr>
        <p:grpSpPr>
          <a:xfrm>
            <a:off x="5326242" y="2894264"/>
            <a:ext cx="316434" cy="358971"/>
            <a:chOff x="-54401725" y="3198925"/>
            <a:chExt cx="281200" cy="319000"/>
          </a:xfrm>
        </p:grpSpPr>
        <p:sp>
          <p:nvSpPr>
            <p:cNvPr id="7842" name="Google Shape;7842;p12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2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2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2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2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2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2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2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2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2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2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129"/>
          <p:cNvGrpSpPr/>
          <p:nvPr/>
        </p:nvGrpSpPr>
        <p:grpSpPr>
          <a:xfrm>
            <a:off x="5327128" y="3364365"/>
            <a:ext cx="314662" cy="358099"/>
            <a:chOff x="-54401725" y="3590375"/>
            <a:chExt cx="279625" cy="318225"/>
          </a:xfrm>
        </p:grpSpPr>
        <p:sp>
          <p:nvSpPr>
            <p:cNvPr id="7854" name="Google Shape;7854;p12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2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2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2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2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2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29"/>
          <p:cNvGrpSpPr/>
          <p:nvPr/>
        </p:nvGrpSpPr>
        <p:grpSpPr>
          <a:xfrm>
            <a:off x="5324920" y="3827938"/>
            <a:ext cx="319079" cy="358099"/>
            <a:chOff x="-54403300" y="3982600"/>
            <a:chExt cx="283550" cy="318225"/>
          </a:xfrm>
        </p:grpSpPr>
        <p:sp>
          <p:nvSpPr>
            <p:cNvPr id="7861" name="Google Shape;7861;p12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2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2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2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2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29"/>
          <p:cNvGrpSpPr/>
          <p:nvPr/>
        </p:nvGrpSpPr>
        <p:grpSpPr>
          <a:xfrm>
            <a:off x="7512313" y="2889172"/>
            <a:ext cx="356298" cy="356973"/>
            <a:chOff x="-52458650" y="3194400"/>
            <a:chExt cx="316625" cy="317225"/>
          </a:xfrm>
        </p:grpSpPr>
        <p:sp>
          <p:nvSpPr>
            <p:cNvPr id="7867" name="Google Shape;7867;p12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2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2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2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2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2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2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2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129"/>
          <p:cNvGrpSpPr/>
          <p:nvPr/>
        </p:nvGrpSpPr>
        <p:grpSpPr>
          <a:xfrm>
            <a:off x="7521611" y="3358148"/>
            <a:ext cx="337703" cy="357845"/>
            <a:chOff x="-52450000" y="3584850"/>
            <a:chExt cx="300100" cy="318000"/>
          </a:xfrm>
        </p:grpSpPr>
        <p:sp>
          <p:nvSpPr>
            <p:cNvPr id="7876" name="Google Shape;7876;p12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2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2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2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2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2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2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29"/>
          <p:cNvGrpSpPr/>
          <p:nvPr/>
        </p:nvGrpSpPr>
        <p:grpSpPr>
          <a:xfrm>
            <a:off x="7533131" y="3822621"/>
            <a:ext cx="314662" cy="357226"/>
            <a:chOff x="-52440550" y="3977875"/>
            <a:chExt cx="279625" cy="317450"/>
          </a:xfrm>
        </p:grpSpPr>
        <p:sp>
          <p:nvSpPr>
            <p:cNvPr id="7884" name="Google Shape;7884;p12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2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2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2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2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2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2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2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29"/>
          <p:cNvGrpSpPr/>
          <p:nvPr/>
        </p:nvGrpSpPr>
        <p:grpSpPr>
          <a:xfrm>
            <a:off x="6645066" y="4278827"/>
            <a:ext cx="314662" cy="358999"/>
            <a:chOff x="-51623775" y="3584850"/>
            <a:chExt cx="279625" cy="319025"/>
          </a:xfrm>
        </p:grpSpPr>
        <p:sp>
          <p:nvSpPr>
            <p:cNvPr id="7893" name="Google Shape;7893;p12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2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2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2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2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2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2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2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2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5"/>
        <p:cNvGrpSpPr/>
        <p:nvPr/>
      </p:nvGrpSpPr>
      <p:grpSpPr>
        <a:xfrm>
          <a:off x="0" y="0"/>
          <a:ext cx="0" cy="0"/>
          <a:chOff x="0" y="0"/>
          <a:chExt cx="0" cy="0"/>
        </a:xfrm>
      </p:grpSpPr>
      <p:sp>
        <p:nvSpPr>
          <p:cNvPr id="7906" name="Google Shape;7906;p13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07" name="Google Shape;7907;p13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908" name="Google Shape;7908;p130"/>
          <p:cNvGrpSpPr/>
          <p:nvPr/>
        </p:nvGrpSpPr>
        <p:grpSpPr>
          <a:xfrm>
            <a:off x="885675" y="1539249"/>
            <a:ext cx="276003" cy="357300"/>
            <a:chOff x="-50469125" y="3183175"/>
            <a:chExt cx="233150" cy="301825"/>
          </a:xfrm>
        </p:grpSpPr>
        <p:sp>
          <p:nvSpPr>
            <p:cNvPr id="7909" name="Google Shape;7909;p13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30"/>
          <p:cNvGrpSpPr/>
          <p:nvPr/>
        </p:nvGrpSpPr>
        <p:grpSpPr>
          <a:xfrm>
            <a:off x="845574" y="1974651"/>
            <a:ext cx="356205" cy="355288"/>
            <a:chOff x="-50504575" y="3550975"/>
            <a:chExt cx="300900" cy="300125"/>
          </a:xfrm>
        </p:grpSpPr>
        <p:sp>
          <p:nvSpPr>
            <p:cNvPr id="7913" name="Google Shape;7913;p13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30"/>
          <p:cNvGrpSpPr/>
          <p:nvPr/>
        </p:nvGrpSpPr>
        <p:grpSpPr>
          <a:xfrm>
            <a:off x="845574" y="2412893"/>
            <a:ext cx="356205" cy="354341"/>
            <a:chOff x="-50503000" y="3921175"/>
            <a:chExt cx="300900" cy="299325"/>
          </a:xfrm>
        </p:grpSpPr>
        <p:sp>
          <p:nvSpPr>
            <p:cNvPr id="7918" name="Google Shape;7918;p13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30"/>
          <p:cNvGrpSpPr/>
          <p:nvPr/>
        </p:nvGrpSpPr>
        <p:grpSpPr>
          <a:xfrm>
            <a:off x="3049627" y="1558811"/>
            <a:ext cx="355258" cy="356205"/>
            <a:chOff x="-48630025" y="3199700"/>
            <a:chExt cx="300100" cy="300900"/>
          </a:xfrm>
        </p:grpSpPr>
        <p:sp>
          <p:nvSpPr>
            <p:cNvPr id="7924" name="Google Shape;7924;p13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130"/>
          <p:cNvGrpSpPr/>
          <p:nvPr/>
        </p:nvGrpSpPr>
        <p:grpSpPr>
          <a:xfrm>
            <a:off x="3049627" y="1996107"/>
            <a:ext cx="355258" cy="355258"/>
            <a:chOff x="-48630025" y="3569100"/>
            <a:chExt cx="300100" cy="300100"/>
          </a:xfrm>
        </p:grpSpPr>
        <p:sp>
          <p:nvSpPr>
            <p:cNvPr id="7928" name="Google Shape;7928;p13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130"/>
          <p:cNvGrpSpPr/>
          <p:nvPr/>
        </p:nvGrpSpPr>
        <p:grpSpPr>
          <a:xfrm>
            <a:off x="3050101" y="2433403"/>
            <a:ext cx="354311" cy="353394"/>
            <a:chOff x="-48629225" y="3938500"/>
            <a:chExt cx="299300" cy="298525"/>
          </a:xfrm>
        </p:grpSpPr>
        <p:sp>
          <p:nvSpPr>
            <p:cNvPr id="7939" name="Google Shape;7939;p13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30"/>
          <p:cNvGrpSpPr/>
          <p:nvPr/>
        </p:nvGrpSpPr>
        <p:grpSpPr>
          <a:xfrm>
            <a:off x="1785504" y="2904744"/>
            <a:ext cx="311458" cy="354341"/>
            <a:chOff x="-46762575" y="3200500"/>
            <a:chExt cx="263100" cy="299325"/>
          </a:xfrm>
        </p:grpSpPr>
        <p:sp>
          <p:nvSpPr>
            <p:cNvPr id="7944" name="Google Shape;7944;p13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30"/>
          <p:cNvGrpSpPr/>
          <p:nvPr/>
        </p:nvGrpSpPr>
        <p:grpSpPr>
          <a:xfrm>
            <a:off x="1763589" y="3363466"/>
            <a:ext cx="355288" cy="312375"/>
            <a:chOff x="-46779900" y="3588000"/>
            <a:chExt cx="300125" cy="263875"/>
          </a:xfrm>
        </p:grpSpPr>
        <p:sp>
          <p:nvSpPr>
            <p:cNvPr id="7950" name="Google Shape;7950;p13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130"/>
          <p:cNvGrpSpPr/>
          <p:nvPr/>
        </p:nvGrpSpPr>
        <p:grpSpPr>
          <a:xfrm>
            <a:off x="1764062" y="3778388"/>
            <a:ext cx="354341" cy="353394"/>
            <a:chOff x="-46779100" y="3938500"/>
            <a:chExt cx="299325" cy="298525"/>
          </a:xfrm>
        </p:grpSpPr>
        <p:sp>
          <p:nvSpPr>
            <p:cNvPr id="7955" name="Google Shape;7955;p13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30"/>
          <p:cNvGrpSpPr/>
          <p:nvPr/>
        </p:nvGrpSpPr>
        <p:grpSpPr>
          <a:xfrm>
            <a:off x="3971800" y="2911255"/>
            <a:ext cx="355258" cy="355288"/>
            <a:chOff x="-44924250" y="3206000"/>
            <a:chExt cx="300100" cy="300125"/>
          </a:xfrm>
        </p:grpSpPr>
        <p:sp>
          <p:nvSpPr>
            <p:cNvPr id="7958" name="Google Shape;7958;p13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30"/>
          <p:cNvGrpSpPr/>
          <p:nvPr/>
        </p:nvGrpSpPr>
        <p:grpSpPr>
          <a:xfrm>
            <a:off x="1286286" y="1539249"/>
            <a:ext cx="355258" cy="355258"/>
            <a:chOff x="-50134375" y="3183175"/>
            <a:chExt cx="300100" cy="300100"/>
          </a:xfrm>
        </p:grpSpPr>
        <p:sp>
          <p:nvSpPr>
            <p:cNvPr id="7964" name="Google Shape;7964;p13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30"/>
          <p:cNvGrpSpPr/>
          <p:nvPr/>
        </p:nvGrpSpPr>
        <p:grpSpPr>
          <a:xfrm>
            <a:off x="1286286" y="1974651"/>
            <a:ext cx="355258" cy="355288"/>
            <a:chOff x="-50134375" y="3550975"/>
            <a:chExt cx="300100" cy="300125"/>
          </a:xfrm>
        </p:grpSpPr>
        <p:sp>
          <p:nvSpPr>
            <p:cNvPr id="7975" name="Google Shape;7975;p13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30"/>
          <p:cNvGrpSpPr/>
          <p:nvPr/>
        </p:nvGrpSpPr>
        <p:grpSpPr>
          <a:xfrm>
            <a:off x="1286286" y="2412183"/>
            <a:ext cx="355258" cy="355051"/>
            <a:chOff x="-50134375" y="3920575"/>
            <a:chExt cx="300100" cy="299925"/>
          </a:xfrm>
        </p:grpSpPr>
        <p:sp>
          <p:nvSpPr>
            <p:cNvPr id="7978" name="Google Shape;7978;p13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130"/>
          <p:cNvGrpSpPr/>
          <p:nvPr/>
        </p:nvGrpSpPr>
        <p:grpSpPr>
          <a:xfrm>
            <a:off x="3497010" y="1559758"/>
            <a:ext cx="357123" cy="355258"/>
            <a:chOff x="-48262200" y="3200500"/>
            <a:chExt cx="301675" cy="300100"/>
          </a:xfrm>
        </p:grpSpPr>
        <p:sp>
          <p:nvSpPr>
            <p:cNvPr id="7982" name="Google Shape;7982;p13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30"/>
          <p:cNvGrpSpPr/>
          <p:nvPr/>
        </p:nvGrpSpPr>
        <p:grpSpPr>
          <a:xfrm>
            <a:off x="3526383" y="1996847"/>
            <a:ext cx="298377" cy="354519"/>
            <a:chOff x="-48233050" y="3569725"/>
            <a:chExt cx="252050" cy="299475"/>
          </a:xfrm>
        </p:grpSpPr>
        <p:sp>
          <p:nvSpPr>
            <p:cNvPr id="7992" name="Google Shape;7992;p13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130"/>
          <p:cNvGrpSpPr/>
          <p:nvPr/>
        </p:nvGrpSpPr>
        <p:grpSpPr>
          <a:xfrm>
            <a:off x="3550148" y="2430591"/>
            <a:ext cx="250847" cy="358070"/>
            <a:chOff x="-48216525" y="3936125"/>
            <a:chExt cx="211900" cy="302475"/>
          </a:xfrm>
        </p:grpSpPr>
        <p:sp>
          <p:nvSpPr>
            <p:cNvPr id="7996" name="Google Shape;7996;p13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30"/>
          <p:cNvGrpSpPr/>
          <p:nvPr/>
        </p:nvGrpSpPr>
        <p:grpSpPr>
          <a:xfrm>
            <a:off x="2205866" y="2905661"/>
            <a:ext cx="355258" cy="355288"/>
            <a:chOff x="-46410500" y="3201275"/>
            <a:chExt cx="300100" cy="300125"/>
          </a:xfrm>
        </p:grpSpPr>
        <p:sp>
          <p:nvSpPr>
            <p:cNvPr id="8001" name="Google Shape;8001;p13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30"/>
          <p:cNvGrpSpPr/>
          <p:nvPr/>
        </p:nvGrpSpPr>
        <p:grpSpPr>
          <a:xfrm>
            <a:off x="2205866" y="3341092"/>
            <a:ext cx="355258" cy="356205"/>
            <a:chOff x="-46409700" y="3569100"/>
            <a:chExt cx="300100" cy="300900"/>
          </a:xfrm>
        </p:grpSpPr>
        <p:sp>
          <p:nvSpPr>
            <p:cNvPr id="8007" name="Google Shape;8007;p13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30"/>
          <p:cNvGrpSpPr/>
          <p:nvPr/>
        </p:nvGrpSpPr>
        <p:grpSpPr>
          <a:xfrm>
            <a:off x="2193747" y="3776524"/>
            <a:ext cx="379497" cy="358070"/>
            <a:chOff x="-46422300" y="3936925"/>
            <a:chExt cx="320575" cy="302475"/>
          </a:xfrm>
        </p:grpSpPr>
        <p:sp>
          <p:nvSpPr>
            <p:cNvPr id="8013" name="Google Shape;8013;p13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30"/>
          <p:cNvGrpSpPr/>
          <p:nvPr/>
        </p:nvGrpSpPr>
        <p:grpSpPr>
          <a:xfrm>
            <a:off x="3971326" y="3330852"/>
            <a:ext cx="356205" cy="355258"/>
            <a:chOff x="-44914800" y="3560450"/>
            <a:chExt cx="300900" cy="300100"/>
          </a:xfrm>
        </p:grpSpPr>
        <p:sp>
          <p:nvSpPr>
            <p:cNvPr id="8016" name="Google Shape;8016;p13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30"/>
          <p:cNvGrpSpPr/>
          <p:nvPr/>
        </p:nvGrpSpPr>
        <p:grpSpPr>
          <a:xfrm>
            <a:off x="1726378" y="1539486"/>
            <a:ext cx="354311" cy="354104"/>
            <a:chOff x="-49764975" y="3183375"/>
            <a:chExt cx="299300" cy="299125"/>
          </a:xfrm>
        </p:grpSpPr>
        <p:sp>
          <p:nvSpPr>
            <p:cNvPr id="8022" name="Google Shape;8022;p13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130"/>
          <p:cNvGrpSpPr/>
          <p:nvPr/>
        </p:nvGrpSpPr>
        <p:grpSpPr>
          <a:xfrm>
            <a:off x="1726378" y="1974947"/>
            <a:ext cx="354311" cy="355909"/>
            <a:chOff x="-49764975" y="3551225"/>
            <a:chExt cx="299300" cy="300650"/>
          </a:xfrm>
        </p:grpSpPr>
        <p:sp>
          <p:nvSpPr>
            <p:cNvPr id="8032" name="Google Shape;8032;p13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30"/>
          <p:cNvGrpSpPr/>
          <p:nvPr/>
        </p:nvGrpSpPr>
        <p:grpSpPr>
          <a:xfrm>
            <a:off x="1724040" y="2411710"/>
            <a:ext cx="358987" cy="355525"/>
            <a:chOff x="-49766550" y="3920175"/>
            <a:chExt cx="303250" cy="300325"/>
          </a:xfrm>
        </p:grpSpPr>
        <p:sp>
          <p:nvSpPr>
            <p:cNvPr id="8044" name="Google Shape;8044;p13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30"/>
          <p:cNvGrpSpPr/>
          <p:nvPr/>
        </p:nvGrpSpPr>
        <p:grpSpPr>
          <a:xfrm>
            <a:off x="3939571" y="1559758"/>
            <a:ext cx="357123" cy="354341"/>
            <a:chOff x="-47892800" y="3200500"/>
            <a:chExt cx="301675" cy="299325"/>
          </a:xfrm>
        </p:grpSpPr>
        <p:sp>
          <p:nvSpPr>
            <p:cNvPr id="8049" name="Google Shape;8049;p13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30"/>
          <p:cNvGrpSpPr/>
          <p:nvPr/>
        </p:nvGrpSpPr>
        <p:grpSpPr>
          <a:xfrm>
            <a:off x="4003437" y="1996107"/>
            <a:ext cx="229391" cy="355258"/>
            <a:chOff x="-47839250" y="3569100"/>
            <a:chExt cx="193775" cy="300100"/>
          </a:xfrm>
        </p:grpSpPr>
        <p:sp>
          <p:nvSpPr>
            <p:cNvPr id="8056" name="Google Shape;8056;p13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130"/>
          <p:cNvGrpSpPr/>
          <p:nvPr/>
        </p:nvGrpSpPr>
        <p:grpSpPr>
          <a:xfrm>
            <a:off x="3940503" y="2432456"/>
            <a:ext cx="355258" cy="356205"/>
            <a:chOff x="-47892800" y="3937700"/>
            <a:chExt cx="300100" cy="300900"/>
          </a:xfrm>
        </p:grpSpPr>
        <p:sp>
          <p:nvSpPr>
            <p:cNvPr id="8063" name="Google Shape;8063;p13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30"/>
          <p:cNvGrpSpPr/>
          <p:nvPr/>
        </p:nvGrpSpPr>
        <p:grpSpPr>
          <a:xfrm>
            <a:off x="2645798" y="2926170"/>
            <a:ext cx="355258" cy="311458"/>
            <a:chOff x="-46042675" y="3218600"/>
            <a:chExt cx="300100" cy="263100"/>
          </a:xfrm>
        </p:grpSpPr>
        <p:sp>
          <p:nvSpPr>
            <p:cNvPr id="8072" name="Google Shape;8072;p13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130"/>
          <p:cNvGrpSpPr/>
          <p:nvPr/>
        </p:nvGrpSpPr>
        <p:grpSpPr>
          <a:xfrm>
            <a:off x="2645798" y="3340619"/>
            <a:ext cx="355258" cy="323118"/>
            <a:chOff x="-46042675" y="3568700"/>
            <a:chExt cx="300100" cy="272950"/>
          </a:xfrm>
        </p:grpSpPr>
        <p:sp>
          <p:nvSpPr>
            <p:cNvPr id="8079" name="Google Shape;8079;p13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30"/>
          <p:cNvGrpSpPr/>
          <p:nvPr/>
        </p:nvGrpSpPr>
        <p:grpSpPr>
          <a:xfrm>
            <a:off x="2687749" y="3777589"/>
            <a:ext cx="271357" cy="356057"/>
            <a:chOff x="-46007225" y="3937825"/>
            <a:chExt cx="229225" cy="300775"/>
          </a:xfrm>
        </p:grpSpPr>
        <p:sp>
          <p:nvSpPr>
            <p:cNvPr id="8084" name="Google Shape;8084;p13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30"/>
          <p:cNvGrpSpPr/>
          <p:nvPr/>
        </p:nvGrpSpPr>
        <p:grpSpPr>
          <a:xfrm>
            <a:off x="3993241" y="3767675"/>
            <a:ext cx="312375" cy="357596"/>
            <a:chOff x="-44895900" y="3929450"/>
            <a:chExt cx="263875" cy="302075"/>
          </a:xfrm>
        </p:grpSpPr>
        <p:sp>
          <p:nvSpPr>
            <p:cNvPr id="8095" name="Google Shape;8095;p13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30"/>
          <p:cNvGrpSpPr/>
          <p:nvPr/>
        </p:nvGrpSpPr>
        <p:grpSpPr>
          <a:xfrm>
            <a:off x="2167060" y="1550436"/>
            <a:ext cx="356205" cy="332885"/>
            <a:chOff x="-49397175" y="3192625"/>
            <a:chExt cx="300900" cy="281200"/>
          </a:xfrm>
        </p:grpSpPr>
        <p:sp>
          <p:nvSpPr>
            <p:cNvPr id="8102" name="Google Shape;8102;p13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30"/>
          <p:cNvGrpSpPr/>
          <p:nvPr/>
        </p:nvGrpSpPr>
        <p:grpSpPr>
          <a:xfrm>
            <a:off x="2193163" y="1974651"/>
            <a:ext cx="304000" cy="356205"/>
            <a:chOff x="-49375900" y="3550975"/>
            <a:chExt cx="256800" cy="300900"/>
          </a:xfrm>
        </p:grpSpPr>
        <p:sp>
          <p:nvSpPr>
            <p:cNvPr id="8110" name="Google Shape;8110;p13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3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3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130"/>
          <p:cNvGrpSpPr/>
          <p:nvPr/>
        </p:nvGrpSpPr>
        <p:grpSpPr>
          <a:xfrm>
            <a:off x="2188516" y="2411946"/>
            <a:ext cx="313293" cy="356205"/>
            <a:chOff x="-49378250" y="3920375"/>
            <a:chExt cx="264650" cy="300900"/>
          </a:xfrm>
        </p:grpSpPr>
        <p:sp>
          <p:nvSpPr>
            <p:cNvPr id="8122" name="Google Shape;8122;p13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130"/>
          <p:cNvGrpSpPr/>
          <p:nvPr/>
        </p:nvGrpSpPr>
        <p:grpSpPr>
          <a:xfrm>
            <a:off x="907504" y="2904744"/>
            <a:ext cx="312375" cy="357123"/>
            <a:chOff x="-47505300" y="3200500"/>
            <a:chExt cx="263875" cy="301675"/>
          </a:xfrm>
        </p:grpSpPr>
        <p:sp>
          <p:nvSpPr>
            <p:cNvPr id="8130" name="Google Shape;8130;p13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30"/>
          <p:cNvGrpSpPr/>
          <p:nvPr/>
        </p:nvGrpSpPr>
        <p:grpSpPr>
          <a:xfrm>
            <a:off x="885604" y="3341092"/>
            <a:ext cx="356176" cy="355051"/>
            <a:chOff x="-47524975" y="3569100"/>
            <a:chExt cx="300875" cy="299925"/>
          </a:xfrm>
        </p:grpSpPr>
        <p:sp>
          <p:nvSpPr>
            <p:cNvPr id="8144" name="Google Shape;8144;p13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130"/>
          <p:cNvGrpSpPr/>
          <p:nvPr/>
        </p:nvGrpSpPr>
        <p:grpSpPr>
          <a:xfrm>
            <a:off x="886062" y="3820354"/>
            <a:ext cx="355258" cy="270410"/>
            <a:chOff x="-47523400" y="3973950"/>
            <a:chExt cx="300100" cy="228425"/>
          </a:xfrm>
        </p:grpSpPr>
        <p:sp>
          <p:nvSpPr>
            <p:cNvPr id="8150" name="Google Shape;8150;p13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130"/>
          <p:cNvGrpSpPr/>
          <p:nvPr/>
        </p:nvGrpSpPr>
        <p:grpSpPr>
          <a:xfrm>
            <a:off x="3091183" y="2903353"/>
            <a:ext cx="354341" cy="357596"/>
            <a:chOff x="-45673275" y="3199325"/>
            <a:chExt cx="299325" cy="302075"/>
          </a:xfrm>
        </p:grpSpPr>
        <p:sp>
          <p:nvSpPr>
            <p:cNvPr id="8156" name="Google Shape;8156;p13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30"/>
          <p:cNvGrpSpPr/>
          <p:nvPr/>
        </p:nvGrpSpPr>
        <p:grpSpPr>
          <a:xfrm>
            <a:off x="3090251" y="3361602"/>
            <a:ext cx="356205" cy="314240"/>
            <a:chOff x="-45674075" y="3586425"/>
            <a:chExt cx="300900" cy="265450"/>
          </a:xfrm>
        </p:grpSpPr>
        <p:sp>
          <p:nvSpPr>
            <p:cNvPr id="8160" name="Google Shape;8160;p13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3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130"/>
          <p:cNvGrpSpPr/>
          <p:nvPr/>
        </p:nvGrpSpPr>
        <p:grpSpPr>
          <a:xfrm>
            <a:off x="3091183" y="3777441"/>
            <a:ext cx="354341" cy="356205"/>
            <a:chOff x="-45673275" y="3937700"/>
            <a:chExt cx="299325" cy="300900"/>
          </a:xfrm>
        </p:grpSpPr>
        <p:sp>
          <p:nvSpPr>
            <p:cNvPr id="8163" name="Google Shape;8163;p13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3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3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30"/>
          <p:cNvGrpSpPr/>
          <p:nvPr/>
        </p:nvGrpSpPr>
        <p:grpSpPr>
          <a:xfrm>
            <a:off x="2205349" y="4270225"/>
            <a:ext cx="356205" cy="356205"/>
            <a:chOff x="-44512325" y="3176075"/>
            <a:chExt cx="300900" cy="300900"/>
          </a:xfrm>
        </p:grpSpPr>
        <p:sp>
          <p:nvSpPr>
            <p:cNvPr id="8170" name="Google Shape;8170;p13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3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30"/>
          <p:cNvGrpSpPr/>
          <p:nvPr/>
        </p:nvGrpSpPr>
        <p:grpSpPr>
          <a:xfrm>
            <a:off x="2608689" y="1539249"/>
            <a:ext cx="354341" cy="354341"/>
            <a:chOff x="-49027775" y="3183175"/>
            <a:chExt cx="299325" cy="299325"/>
          </a:xfrm>
        </p:grpSpPr>
        <p:sp>
          <p:nvSpPr>
            <p:cNvPr id="8174" name="Google Shape;8174;p13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3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30"/>
          <p:cNvGrpSpPr/>
          <p:nvPr/>
        </p:nvGrpSpPr>
        <p:grpSpPr>
          <a:xfrm>
            <a:off x="2608230" y="1974651"/>
            <a:ext cx="355258" cy="357152"/>
            <a:chOff x="-49027775" y="3550975"/>
            <a:chExt cx="300100" cy="301700"/>
          </a:xfrm>
        </p:grpSpPr>
        <p:sp>
          <p:nvSpPr>
            <p:cNvPr id="8179" name="Google Shape;8179;p13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3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3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30"/>
          <p:cNvGrpSpPr/>
          <p:nvPr/>
        </p:nvGrpSpPr>
        <p:grpSpPr>
          <a:xfrm>
            <a:off x="2606306" y="2411710"/>
            <a:ext cx="359106" cy="355525"/>
            <a:chOff x="-49031025" y="3920175"/>
            <a:chExt cx="303350" cy="300325"/>
          </a:xfrm>
        </p:grpSpPr>
        <p:sp>
          <p:nvSpPr>
            <p:cNvPr id="8190" name="Google Shape;8190;p13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30"/>
          <p:cNvGrpSpPr/>
          <p:nvPr/>
        </p:nvGrpSpPr>
        <p:grpSpPr>
          <a:xfrm>
            <a:off x="1322411" y="2904744"/>
            <a:ext cx="356176" cy="354341"/>
            <a:chOff x="-47155575" y="3200500"/>
            <a:chExt cx="300875" cy="299325"/>
          </a:xfrm>
        </p:grpSpPr>
        <p:sp>
          <p:nvSpPr>
            <p:cNvPr id="8197" name="Google Shape;8197;p13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3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3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30"/>
          <p:cNvGrpSpPr/>
          <p:nvPr/>
        </p:nvGrpSpPr>
        <p:grpSpPr>
          <a:xfrm>
            <a:off x="1322870" y="3341092"/>
            <a:ext cx="355258" cy="355258"/>
            <a:chOff x="-47154800" y="3569100"/>
            <a:chExt cx="300100" cy="300100"/>
          </a:xfrm>
        </p:grpSpPr>
        <p:sp>
          <p:nvSpPr>
            <p:cNvPr id="8204" name="Google Shape;8204;p13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30"/>
          <p:cNvGrpSpPr/>
          <p:nvPr/>
        </p:nvGrpSpPr>
        <p:grpSpPr>
          <a:xfrm>
            <a:off x="1323343" y="3779305"/>
            <a:ext cx="354311" cy="353423"/>
            <a:chOff x="-47154000" y="3939275"/>
            <a:chExt cx="299300" cy="298550"/>
          </a:xfrm>
        </p:grpSpPr>
        <p:sp>
          <p:nvSpPr>
            <p:cNvPr id="8211" name="Google Shape;8211;p13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3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130"/>
          <p:cNvGrpSpPr/>
          <p:nvPr/>
        </p:nvGrpSpPr>
        <p:grpSpPr>
          <a:xfrm>
            <a:off x="3548633" y="2904744"/>
            <a:ext cx="312375" cy="354341"/>
            <a:chOff x="-45286550" y="3200500"/>
            <a:chExt cx="263875" cy="299325"/>
          </a:xfrm>
        </p:grpSpPr>
        <p:sp>
          <p:nvSpPr>
            <p:cNvPr id="8216" name="Google Shape;8216;p13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130"/>
          <p:cNvGrpSpPr/>
          <p:nvPr/>
        </p:nvGrpSpPr>
        <p:grpSpPr>
          <a:xfrm>
            <a:off x="3548633" y="3342039"/>
            <a:ext cx="312375" cy="354311"/>
            <a:chOff x="-45286550" y="3569900"/>
            <a:chExt cx="263875" cy="299300"/>
          </a:xfrm>
        </p:grpSpPr>
        <p:sp>
          <p:nvSpPr>
            <p:cNvPr id="8220" name="Google Shape;8220;p13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130"/>
          <p:cNvGrpSpPr/>
          <p:nvPr/>
        </p:nvGrpSpPr>
        <p:grpSpPr>
          <a:xfrm>
            <a:off x="3559820" y="3778388"/>
            <a:ext cx="290001" cy="355258"/>
            <a:chOff x="-45277900" y="3938500"/>
            <a:chExt cx="244975" cy="300100"/>
          </a:xfrm>
        </p:grpSpPr>
        <p:sp>
          <p:nvSpPr>
            <p:cNvPr id="8227" name="Google Shape;8227;p13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30"/>
          <p:cNvGrpSpPr/>
          <p:nvPr/>
        </p:nvGrpSpPr>
        <p:grpSpPr>
          <a:xfrm>
            <a:off x="2645769" y="4247490"/>
            <a:ext cx="355258" cy="355258"/>
            <a:chOff x="-44502875" y="3576975"/>
            <a:chExt cx="300100" cy="300100"/>
          </a:xfrm>
        </p:grpSpPr>
        <p:sp>
          <p:nvSpPr>
            <p:cNvPr id="8232" name="Google Shape;8232;p13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30"/>
          <p:cNvGrpSpPr/>
          <p:nvPr/>
        </p:nvGrpSpPr>
        <p:grpSpPr>
          <a:xfrm>
            <a:off x="4858968" y="1532275"/>
            <a:ext cx="356221" cy="354973"/>
            <a:chOff x="-13947000" y="3212800"/>
            <a:chExt cx="353675" cy="352400"/>
          </a:xfrm>
        </p:grpSpPr>
        <p:sp>
          <p:nvSpPr>
            <p:cNvPr id="8236" name="Google Shape;8236;p13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30"/>
          <p:cNvGrpSpPr/>
          <p:nvPr/>
        </p:nvGrpSpPr>
        <p:grpSpPr>
          <a:xfrm>
            <a:off x="4858981" y="1973145"/>
            <a:ext cx="356196" cy="354670"/>
            <a:chOff x="-13946200" y="3647075"/>
            <a:chExt cx="353650" cy="352100"/>
          </a:xfrm>
        </p:grpSpPr>
        <p:sp>
          <p:nvSpPr>
            <p:cNvPr id="8239" name="Google Shape;8239;p13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130"/>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6" name="Google Shape;8246;p130"/>
          <p:cNvGrpSpPr/>
          <p:nvPr/>
        </p:nvGrpSpPr>
        <p:grpSpPr>
          <a:xfrm>
            <a:off x="6642374" y="1532628"/>
            <a:ext cx="357002" cy="354267"/>
            <a:chOff x="-12163025" y="3214275"/>
            <a:chExt cx="354450" cy="351700"/>
          </a:xfrm>
        </p:grpSpPr>
        <p:sp>
          <p:nvSpPr>
            <p:cNvPr id="8247" name="Google Shape;8247;p13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130"/>
          <p:cNvGrpSpPr/>
          <p:nvPr/>
        </p:nvGrpSpPr>
        <p:grpSpPr>
          <a:xfrm>
            <a:off x="6643154" y="1972365"/>
            <a:ext cx="355441" cy="356232"/>
            <a:chOff x="-12160675" y="3647875"/>
            <a:chExt cx="352900" cy="353650"/>
          </a:xfrm>
        </p:grpSpPr>
        <p:sp>
          <p:nvSpPr>
            <p:cNvPr id="8251" name="Google Shape;8251;p13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130"/>
          <p:cNvGrpSpPr/>
          <p:nvPr/>
        </p:nvGrpSpPr>
        <p:grpSpPr>
          <a:xfrm>
            <a:off x="6653870" y="2416821"/>
            <a:ext cx="354635" cy="356232"/>
            <a:chOff x="-12160675" y="4081850"/>
            <a:chExt cx="352100" cy="353650"/>
          </a:xfrm>
        </p:grpSpPr>
        <p:sp>
          <p:nvSpPr>
            <p:cNvPr id="8259" name="Google Shape;8259;p13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130"/>
          <p:cNvGrpSpPr/>
          <p:nvPr/>
        </p:nvGrpSpPr>
        <p:grpSpPr>
          <a:xfrm>
            <a:off x="4858836" y="2891264"/>
            <a:ext cx="355416" cy="355652"/>
            <a:chOff x="-10391650" y="3180600"/>
            <a:chExt cx="352875" cy="353075"/>
          </a:xfrm>
        </p:grpSpPr>
        <p:sp>
          <p:nvSpPr>
            <p:cNvPr id="8266" name="Google Shape;8266;p13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3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30"/>
          <p:cNvGrpSpPr/>
          <p:nvPr/>
        </p:nvGrpSpPr>
        <p:grpSpPr>
          <a:xfrm>
            <a:off x="4858835" y="3368062"/>
            <a:ext cx="354635" cy="353890"/>
            <a:chOff x="-10390875" y="3616350"/>
            <a:chExt cx="352100" cy="351325"/>
          </a:xfrm>
        </p:grpSpPr>
        <p:sp>
          <p:nvSpPr>
            <p:cNvPr id="8273" name="Google Shape;8273;p13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130"/>
          <p:cNvGrpSpPr/>
          <p:nvPr/>
        </p:nvGrpSpPr>
        <p:grpSpPr>
          <a:xfrm>
            <a:off x="7525810" y="2892727"/>
            <a:ext cx="312585" cy="354670"/>
            <a:chOff x="-10370400" y="4049550"/>
            <a:chExt cx="310350" cy="352100"/>
          </a:xfrm>
        </p:grpSpPr>
        <p:sp>
          <p:nvSpPr>
            <p:cNvPr id="8277" name="Google Shape;8277;p13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130"/>
          <p:cNvGrpSpPr/>
          <p:nvPr/>
        </p:nvGrpSpPr>
        <p:grpSpPr>
          <a:xfrm>
            <a:off x="6630066" y="2891668"/>
            <a:ext cx="379236" cy="354847"/>
            <a:chOff x="-8674650" y="3210975"/>
            <a:chExt cx="376525" cy="352275"/>
          </a:xfrm>
        </p:grpSpPr>
        <p:sp>
          <p:nvSpPr>
            <p:cNvPr id="8283" name="Google Shape;8283;p13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130"/>
          <p:cNvGrpSpPr/>
          <p:nvPr/>
        </p:nvGrpSpPr>
        <p:grpSpPr>
          <a:xfrm>
            <a:off x="5301563" y="1531633"/>
            <a:ext cx="356221" cy="356257"/>
            <a:chOff x="-13512225" y="3211525"/>
            <a:chExt cx="353675" cy="353675"/>
          </a:xfrm>
        </p:grpSpPr>
        <p:sp>
          <p:nvSpPr>
            <p:cNvPr id="8290" name="Google Shape;8290;p13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3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130"/>
          <p:cNvGrpSpPr/>
          <p:nvPr/>
        </p:nvGrpSpPr>
        <p:grpSpPr>
          <a:xfrm>
            <a:off x="5301563" y="1973145"/>
            <a:ext cx="356221" cy="354670"/>
            <a:chOff x="-13512225" y="3647075"/>
            <a:chExt cx="353675" cy="352100"/>
          </a:xfrm>
        </p:grpSpPr>
        <p:sp>
          <p:nvSpPr>
            <p:cNvPr id="8296" name="Google Shape;8296;p13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30"/>
          <p:cNvGrpSpPr/>
          <p:nvPr/>
        </p:nvGrpSpPr>
        <p:grpSpPr>
          <a:xfrm>
            <a:off x="5311876" y="2417211"/>
            <a:ext cx="356221" cy="355451"/>
            <a:chOff x="-13512225" y="4080275"/>
            <a:chExt cx="353675" cy="352875"/>
          </a:xfrm>
        </p:grpSpPr>
        <p:sp>
          <p:nvSpPr>
            <p:cNvPr id="8307" name="Google Shape;8307;p13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30"/>
          <p:cNvGrpSpPr/>
          <p:nvPr/>
        </p:nvGrpSpPr>
        <p:grpSpPr>
          <a:xfrm>
            <a:off x="7084956" y="1564572"/>
            <a:ext cx="356196" cy="290379"/>
            <a:chOff x="-11728250" y="3245400"/>
            <a:chExt cx="353650" cy="288275"/>
          </a:xfrm>
        </p:grpSpPr>
        <p:sp>
          <p:nvSpPr>
            <p:cNvPr id="8319" name="Google Shape;8319;p13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4" name="Google Shape;8324;p130"/>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5" name="Google Shape;8325;p130"/>
          <p:cNvGrpSpPr/>
          <p:nvPr/>
        </p:nvGrpSpPr>
        <p:grpSpPr>
          <a:xfrm>
            <a:off x="7083760" y="1971660"/>
            <a:ext cx="358588" cy="357642"/>
            <a:chOff x="-11729050" y="3646475"/>
            <a:chExt cx="356025" cy="355050"/>
          </a:xfrm>
        </p:grpSpPr>
        <p:sp>
          <p:nvSpPr>
            <p:cNvPr id="8326" name="Google Shape;8326;p130"/>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0"/>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0"/>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0"/>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0"/>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0"/>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0"/>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30"/>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0"/>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0"/>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0"/>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30"/>
          <p:cNvGrpSpPr/>
          <p:nvPr/>
        </p:nvGrpSpPr>
        <p:grpSpPr>
          <a:xfrm>
            <a:off x="7117464" y="2417211"/>
            <a:ext cx="311804" cy="355451"/>
            <a:chOff x="-11703850" y="4081850"/>
            <a:chExt cx="309575" cy="352875"/>
          </a:xfrm>
        </p:grpSpPr>
        <p:sp>
          <p:nvSpPr>
            <p:cNvPr id="8338" name="Google Shape;8338;p13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3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3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30"/>
          <p:cNvGrpSpPr/>
          <p:nvPr/>
        </p:nvGrpSpPr>
        <p:grpSpPr>
          <a:xfrm>
            <a:off x="5306120" y="2891364"/>
            <a:ext cx="357002" cy="355451"/>
            <a:chOff x="-9958475" y="3180025"/>
            <a:chExt cx="354450" cy="352875"/>
          </a:xfrm>
        </p:grpSpPr>
        <p:sp>
          <p:nvSpPr>
            <p:cNvPr id="8347" name="Google Shape;8347;p13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130"/>
          <p:cNvGrpSpPr/>
          <p:nvPr/>
        </p:nvGrpSpPr>
        <p:grpSpPr>
          <a:xfrm>
            <a:off x="5315247" y="3367345"/>
            <a:ext cx="337966" cy="355325"/>
            <a:chOff x="-9949025" y="3615575"/>
            <a:chExt cx="335550" cy="352750"/>
          </a:xfrm>
        </p:grpSpPr>
        <p:sp>
          <p:nvSpPr>
            <p:cNvPr id="8351" name="Google Shape;8351;p13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3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3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130"/>
          <p:cNvGrpSpPr/>
          <p:nvPr/>
        </p:nvGrpSpPr>
        <p:grpSpPr>
          <a:xfrm>
            <a:off x="7950093" y="2890851"/>
            <a:ext cx="360175" cy="358423"/>
            <a:chOff x="-9961625" y="4048175"/>
            <a:chExt cx="357600" cy="355825"/>
          </a:xfrm>
        </p:grpSpPr>
        <p:sp>
          <p:nvSpPr>
            <p:cNvPr id="8355" name="Google Shape;8355;p13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130"/>
          <p:cNvGrpSpPr/>
          <p:nvPr/>
        </p:nvGrpSpPr>
        <p:grpSpPr>
          <a:xfrm>
            <a:off x="6636814" y="3366363"/>
            <a:ext cx="364959" cy="357289"/>
            <a:chOff x="-8680950" y="3624225"/>
            <a:chExt cx="362350" cy="354700"/>
          </a:xfrm>
        </p:grpSpPr>
        <p:sp>
          <p:nvSpPr>
            <p:cNvPr id="8362" name="Google Shape;8362;p13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30"/>
          <p:cNvGrpSpPr/>
          <p:nvPr/>
        </p:nvGrpSpPr>
        <p:grpSpPr>
          <a:xfrm>
            <a:off x="5773058" y="1532024"/>
            <a:ext cx="313365" cy="355476"/>
            <a:chOff x="-13056975" y="3212300"/>
            <a:chExt cx="311125" cy="352900"/>
          </a:xfrm>
        </p:grpSpPr>
        <p:sp>
          <p:nvSpPr>
            <p:cNvPr id="8369" name="Google Shape;8369;p13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3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130"/>
          <p:cNvGrpSpPr/>
          <p:nvPr/>
        </p:nvGrpSpPr>
        <p:grpSpPr>
          <a:xfrm>
            <a:off x="5750446" y="1972818"/>
            <a:ext cx="358588" cy="355325"/>
            <a:chOff x="-13077450" y="3647075"/>
            <a:chExt cx="356025" cy="352750"/>
          </a:xfrm>
        </p:grpSpPr>
        <p:sp>
          <p:nvSpPr>
            <p:cNvPr id="8374" name="Google Shape;8374;p13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30"/>
          <p:cNvGrpSpPr/>
          <p:nvPr/>
        </p:nvGrpSpPr>
        <p:grpSpPr>
          <a:xfrm>
            <a:off x="5761552" y="2416418"/>
            <a:ext cx="357002" cy="357037"/>
            <a:chOff x="-13079025" y="4079475"/>
            <a:chExt cx="354450" cy="354450"/>
          </a:xfrm>
        </p:grpSpPr>
        <p:sp>
          <p:nvSpPr>
            <p:cNvPr id="8378" name="Google Shape;8378;p13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30"/>
          <p:cNvGrpSpPr/>
          <p:nvPr/>
        </p:nvGrpSpPr>
        <p:grpSpPr>
          <a:xfrm>
            <a:off x="7534619" y="1532427"/>
            <a:ext cx="356221" cy="354670"/>
            <a:chOff x="-11292700" y="3213875"/>
            <a:chExt cx="353675" cy="352100"/>
          </a:xfrm>
        </p:grpSpPr>
        <p:sp>
          <p:nvSpPr>
            <p:cNvPr id="8383" name="Google Shape;8383;p13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3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3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30"/>
          <p:cNvGrpSpPr/>
          <p:nvPr/>
        </p:nvGrpSpPr>
        <p:grpSpPr>
          <a:xfrm>
            <a:off x="7528677" y="1972365"/>
            <a:ext cx="368106" cy="356232"/>
            <a:chOff x="-11299000" y="3647875"/>
            <a:chExt cx="365475" cy="353650"/>
          </a:xfrm>
        </p:grpSpPr>
        <p:sp>
          <p:nvSpPr>
            <p:cNvPr id="8391" name="Google Shape;8391;p13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3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3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3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30"/>
          <p:cNvGrpSpPr/>
          <p:nvPr/>
        </p:nvGrpSpPr>
        <p:grpSpPr>
          <a:xfrm>
            <a:off x="7544139" y="2428316"/>
            <a:ext cx="357808" cy="333240"/>
            <a:chOff x="-11295075" y="4092875"/>
            <a:chExt cx="355250" cy="330825"/>
          </a:xfrm>
        </p:grpSpPr>
        <p:sp>
          <p:nvSpPr>
            <p:cNvPr id="8398" name="Google Shape;8398;p13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3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3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30"/>
          <p:cNvGrpSpPr/>
          <p:nvPr/>
        </p:nvGrpSpPr>
        <p:grpSpPr>
          <a:xfrm>
            <a:off x="5769739" y="2891364"/>
            <a:ext cx="312585" cy="355451"/>
            <a:chOff x="-9500075" y="3180800"/>
            <a:chExt cx="310350" cy="352875"/>
          </a:xfrm>
        </p:grpSpPr>
        <p:sp>
          <p:nvSpPr>
            <p:cNvPr id="8404" name="Google Shape;8404;p13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3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130"/>
          <p:cNvGrpSpPr/>
          <p:nvPr/>
        </p:nvGrpSpPr>
        <p:grpSpPr>
          <a:xfrm>
            <a:off x="5747530" y="3366879"/>
            <a:ext cx="356221" cy="356257"/>
            <a:chOff x="-9523700" y="3614000"/>
            <a:chExt cx="353675" cy="353675"/>
          </a:xfrm>
        </p:grpSpPr>
        <p:sp>
          <p:nvSpPr>
            <p:cNvPr id="8414" name="Google Shape;8414;p13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3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130"/>
          <p:cNvGrpSpPr/>
          <p:nvPr/>
        </p:nvGrpSpPr>
        <p:grpSpPr>
          <a:xfrm>
            <a:off x="7532481" y="3389521"/>
            <a:ext cx="356221" cy="354670"/>
            <a:chOff x="-9523700" y="4049550"/>
            <a:chExt cx="353675" cy="352100"/>
          </a:xfrm>
        </p:grpSpPr>
        <p:sp>
          <p:nvSpPr>
            <p:cNvPr id="8424" name="Google Shape;8424;p13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3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3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30"/>
          <p:cNvGrpSpPr/>
          <p:nvPr/>
        </p:nvGrpSpPr>
        <p:grpSpPr>
          <a:xfrm>
            <a:off x="7088596" y="3389494"/>
            <a:ext cx="357002" cy="311029"/>
            <a:chOff x="-8209150" y="3659675"/>
            <a:chExt cx="354450" cy="308775"/>
          </a:xfrm>
        </p:grpSpPr>
        <p:sp>
          <p:nvSpPr>
            <p:cNvPr id="8432" name="Google Shape;8432;p13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3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3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0"/>
          <p:cNvGrpSpPr/>
          <p:nvPr/>
        </p:nvGrpSpPr>
        <p:grpSpPr>
          <a:xfrm>
            <a:off x="6191845" y="1532024"/>
            <a:ext cx="356221" cy="355476"/>
            <a:chOff x="-12643475" y="3212300"/>
            <a:chExt cx="353675" cy="352900"/>
          </a:xfrm>
        </p:grpSpPr>
        <p:sp>
          <p:nvSpPr>
            <p:cNvPr id="8439" name="Google Shape;8439;p13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3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3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30"/>
          <p:cNvGrpSpPr/>
          <p:nvPr/>
        </p:nvGrpSpPr>
        <p:grpSpPr>
          <a:xfrm>
            <a:off x="6191845" y="1983798"/>
            <a:ext cx="356221" cy="333366"/>
            <a:chOff x="-12643475" y="3657325"/>
            <a:chExt cx="353675" cy="330950"/>
          </a:xfrm>
        </p:grpSpPr>
        <p:sp>
          <p:nvSpPr>
            <p:cNvPr id="8449" name="Google Shape;8449;p13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3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3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130"/>
          <p:cNvGrpSpPr/>
          <p:nvPr/>
        </p:nvGrpSpPr>
        <p:grpSpPr>
          <a:xfrm>
            <a:off x="6202157" y="2418407"/>
            <a:ext cx="356221" cy="353059"/>
            <a:chOff x="-12643475" y="4081850"/>
            <a:chExt cx="353675" cy="350500"/>
          </a:xfrm>
        </p:grpSpPr>
        <p:sp>
          <p:nvSpPr>
            <p:cNvPr id="8456" name="Google Shape;8456;p13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3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3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30"/>
          <p:cNvGrpSpPr/>
          <p:nvPr/>
        </p:nvGrpSpPr>
        <p:grpSpPr>
          <a:xfrm>
            <a:off x="7974847" y="1532427"/>
            <a:ext cx="355416" cy="354670"/>
            <a:chOff x="-10857925" y="3213875"/>
            <a:chExt cx="352875" cy="352100"/>
          </a:xfrm>
        </p:grpSpPr>
        <p:sp>
          <p:nvSpPr>
            <p:cNvPr id="8461" name="Google Shape;8461;p13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3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3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3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1" name="Google Shape;8471;p130"/>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2" name="Google Shape;8472;p130"/>
          <p:cNvGrpSpPr/>
          <p:nvPr/>
        </p:nvGrpSpPr>
        <p:grpSpPr>
          <a:xfrm>
            <a:off x="7984757" y="2428316"/>
            <a:ext cx="356221" cy="333240"/>
            <a:chOff x="-10858725" y="4092875"/>
            <a:chExt cx="353675" cy="330825"/>
          </a:xfrm>
        </p:grpSpPr>
        <p:sp>
          <p:nvSpPr>
            <p:cNvPr id="8473" name="Google Shape;8473;p13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3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3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30"/>
          <p:cNvGrpSpPr/>
          <p:nvPr/>
        </p:nvGrpSpPr>
        <p:grpSpPr>
          <a:xfrm>
            <a:off x="6191762" y="2891855"/>
            <a:ext cx="356096" cy="354469"/>
            <a:chOff x="-9089725" y="3180200"/>
            <a:chExt cx="353550" cy="351900"/>
          </a:xfrm>
        </p:grpSpPr>
        <p:sp>
          <p:nvSpPr>
            <p:cNvPr id="8480" name="Google Shape;8480;p13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3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130"/>
          <p:cNvGrpSpPr/>
          <p:nvPr/>
        </p:nvGrpSpPr>
        <p:grpSpPr>
          <a:xfrm>
            <a:off x="6243280" y="3367282"/>
            <a:ext cx="252278" cy="355451"/>
            <a:chOff x="-9039300" y="3614000"/>
            <a:chExt cx="250475" cy="352875"/>
          </a:xfrm>
        </p:grpSpPr>
        <p:sp>
          <p:nvSpPr>
            <p:cNvPr id="8483" name="Google Shape;8483;p13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30"/>
          <p:cNvGrpSpPr/>
          <p:nvPr/>
        </p:nvGrpSpPr>
        <p:grpSpPr>
          <a:xfrm>
            <a:off x="7975246" y="3389521"/>
            <a:ext cx="354635" cy="354670"/>
            <a:chOff x="-9088150" y="4049550"/>
            <a:chExt cx="352100" cy="352100"/>
          </a:xfrm>
        </p:grpSpPr>
        <p:sp>
          <p:nvSpPr>
            <p:cNvPr id="8486" name="Google Shape;8486;p13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3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3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30"/>
          <p:cNvGrpSpPr/>
          <p:nvPr/>
        </p:nvGrpSpPr>
        <p:grpSpPr>
          <a:xfrm>
            <a:off x="7109610" y="2891754"/>
            <a:ext cx="315757" cy="354670"/>
            <a:chOff x="-8191825" y="3174500"/>
            <a:chExt cx="313500" cy="352100"/>
          </a:xfrm>
        </p:grpSpPr>
        <p:sp>
          <p:nvSpPr>
            <p:cNvPr id="8493" name="Google Shape;8493;p13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9"/>
        <p:cNvGrpSpPr/>
        <p:nvPr/>
      </p:nvGrpSpPr>
      <p:grpSpPr>
        <a:xfrm>
          <a:off x="0" y="0"/>
          <a:ext cx="0" cy="0"/>
          <a:chOff x="0" y="0"/>
          <a:chExt cx="0" cy="0"/>
        </a:xfrm>
      </p:grpSpPr>
      <p:sp>
        <p:nvSpPr>
          <p:cNvPr id="8500" name="Google Shape;8500;p13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501" name="Google Shape;8501;p13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2" name="Google Shape;8502;p131"/>
          <p:cNvGrpSpPr/>
          <p:nvPr/>
        </p:nvGrpSpPr>
        <p:grpSpPr>
          <a:xfrm>
            <a:off x="748855" y="2243507"/>
            <a:ext cx="452798" cy="449473"/>
            <a:chOff x="-21322300" y="3693325"/>
            <a:chExt cx="306400" cy="304150"/>
          </a:xfrm>
        </p:grpSpPr>
        <p:sp>
          <p:nvSpPr>
            <p:cNvPr id="8503" name="Google Shape;8503;p13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3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3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131"/>
          <p:cNvGrpSpPr/>
          <p:nvPr/>
        </p:nvGrpSpPr>
        <p:grpSpPr>
          <a:xfrm>
            <a:off x="748263" y="2810244"/>
            <a:ext cx="453980" cy="422540"/>
            <a:chOff x="-21322300" y="4077125"/>
            <a:chExt cx="307200" cy="285925"/>
          </a:xfrm>
        </p:grpSpPr>
        <p:sp>
          <p:nvSpPr>
            <p:cNvPr id="8508" name="Google Shape;8508;p13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3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3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3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131"/>
          <p:cNvGrpSpPr/>
          <p:nvPr/>
        </p:nvGrpSpPr>
        <p:grpSpPr>
          <a:xfrm>
            <a:off x="3525440" y="1689128"/>
            <a:ext cx="451653" cy="450212"/>
            <a:chOff x="-19394200" y="3333800"/>
            <a:chExt cx="305625" cy="304650"/>
          </a:xfrm>
        </p:grpSpPr>
        <p:sp>
          <p:nvSpPr>
            <p:cNvPr id="8521" name="Google Shape;8521;p13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3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131"/>
          <p:cNvGrpSpPr/>
          <p:nvPr/>
        </p:nvGrpSpPr>
        <p:grpSpPr>
          <a:xfrm>
            <a:off x="3524276" y="2243580"/>
            <a:ext cx="453980" cy="449325"/>
            <a:chOff x="-19396575" y="3708500"/>
            <a:chExt cx="307200" cy="304050"/>
          </a:xfrm>
        </p:grpSpPr>
        <p:sp>
          <p:nvSpPr>
            <p:cNvPr id="8531" name="Google Shape;8531;p13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131"/>
          <p:cNvGrpSpPr/>
          <p:nvPr/>
        </p:nvGrpSpPr>
        <p:grpSpPr>
          <a:xfrm>
            <a:off x="3518457" y="2796461"/>
            <a:ext cx="465618" cy="450101"/>
            <a:chOff x="-19394200" y="4084200"/>
            <a:chExt cx="315075" cy="304575"/>
          </a:xfrm>
        </p:grpSpPr>
        <p:sp>
          <p:nvSpPr>
            <p:cNvPr id="8535" name="Google Shape;8535;p13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131"/>
          <p:cNvGrpSpPr/>
          <p:nvPr/>
        </p:nvGrpSpPr>
        <p:grpSpPr>
          <a:xfrm>
            <a:off x="6324167" y="1689001"/>
            <a:ext cx="400447" cy="450470"/>
            <a:chOff x="-17526750" y="3309200"/>
            <a:chExt cx="270975" cy="304825"/>
          </a:xfrm>
        </p:grpSpPr>
        <p:sp>
          <p:nvSpPr>
            <p:cNvPr id="8542" name="Google Shape;8542;p13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3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31"/>
          <p:cNvGrpSpPr/>
          <p:nvPr/>
        </p:nvGrpSpPr>
        <p:grpSpPr>
          <a:xfrm>
            <a:off x="6300319" y="2244173"/>
            <a:ext cx="448143" cy="448143"/>
            <a:chOff x="-17542500" y="3684100"/>
            <a:chExt cx="303250" cy="303250"/>
          </a:xfrm>
        </p:grpSpPr>
        <p:sp>
          <p:nvSpPr>
            <p:cNvPr id="8548" name="Google Shape;8548;p13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3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31"/>
          <p:cNvGrpSpPr/>
          <p:nvPr/>
        </p:nvGrpSpPr>
        <p:grpSpPr>
          <a:xfrm>
            <a:off x="6299728" y="2810817"/>
            <a:ext cx="449325" cy="421395"/>
            <a:chOff x="-17542500" y="4068450"/>
            <a:chExt cx="304050" cy="285150"/>
          </a:xfrm>
        </p:grpSpPr>
        <p:sp>
          <p:nvSpPr>
            <p:cNvPr id="8556" name="Google Shape;8556;p13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3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3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131"/>
          <p:cNvGrpSpPr/>
          <p:nvPr/>
        </p:nvGrpSpPr>
        <p:grpSpPr>
          <a:xfrm>
            <a:off x="3530150" y="3342211"/>
            <a:ext cx="343404" cy="449325"/>
            <a:chOff x="-15652200" y="3335975"/>
            <a:chExt cx="232375" cy="304050"/>
          </a:xfrm>
        </p:grpSpPr>
        <p:sp>
          <p:nvSpPr>
            <p:cNvPr id="8563" name="Google Shape;8563;p13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3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3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31"/>
          <p:cNvGrpSpPr/>
          <p:nvPr/>
        </p:nvGrpSpPr>
        <p:grpSpPr>
          <a:xfrm>
            <a:off x="1303491" y="1689573"/>
            <a:ext cx="450470" cy="449325"/>
            <a:chOff x="-20946600" y="3317850"/>
            <a:chExt cx="304825" cy="304050"/>
          </a:xfrm>
        </p:grpSpPr>
        <p:sp>
          <p:nvSpPr>
            <p:cNvPr id="8573" name="Google Shape;8573;p13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3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131"/>
          <p:cNvGrpSpPr/>
          <p:nvPr/>
        </p:nvGrpSpPr>
        <p:grpSpPr>
          <a:xfrm>
            <a:off x="1304064" y="2243729"/>
            <a:ext cx="449325" cy="449030"/>
            <a:chOff x="-20945825" y="3692175"/>
            <a:chExt cx="304050" cy="303850"/>
          </a:xfrm>
        </p:grpSpPr>
        <p:sp>
          <p:nvSpPr>
            <p:cNvPr id="8577" name="Google Shape;8577;p13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3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131"/>
          <p:cNvGrpSpPr/>
          <p:nvPr/>
        </p:nvGrpSpPr>
        <p:grpSpPr>
          <a:xfrm>
            <a:off x="1329667" y="2797442"/>
            <a:ext cx="398119" cy="448143"/>
            <a:chOff x="-20930075" y="4066100"/>
            <a:chExt cx="269400" cy="303250"/>
          </a:xfrm>
        </p:grpSpPr>
        <p:sp>
          <p:nvSpPr>
            <p:cNvPr id="8582" name="Google Shape;8582;p13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31"/>
          <p:cNvGrpSpPr/>
          <p:nvPr/>
        </p:nvGrpSpPr>
        <p:grpSpPr>
          <a:xfrm>
            <a:off x="4110888" y="1689848"/>
            <a:ext cx="372516" cy="448771"/>
            <a:chOff x="-18994100" y="3334775"/>
            <a:chExt cx="252075" cy="303675"/>
          </a:xfrm>
        </p:grpSpPr>
        <p:sp>
          <p:nvSpPr>
            <p:cNvPr id="8585" name="Google Shape;8585;p13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131"/>
          <p:cNvGrpSpPr/>
          <p:nvPr/>
        </p:nvGrpSpPr>
        <p:grpSpPr>
          <a:xfrm>
            <a:off x="4125445" y="2244743"/>
            <a:ext cx="343404" cy="446998"/>
            <a:chOff x="-18983850" y="3710075"/>
            <a:chExt cx="232375" cy="302475"/>
          </a:xfrm>
        </p:grpSpPr>
        <p:sp>
          <p:nvSpPr>
            <p:cNvPr id="8590" name="Google Shape;8590;p13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3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3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31"/>
          <p:cNvGrpSpPr/>
          <p:nvPr/>
        </p:nvGrpSpPr>
        <p:grpSpPr>
          <a:xfrm>
            <a:off x="4071911" y="2797422"/>
            <a:ext cx="450470" cy="448180"/>
            <a:chOff x="-19020075" y="4084200"/>
            <a:chExt cx="304825" cy="303275"/>
          </a:xfrm>
        </p:grpSpPr>
        <p:sp>
          <p:nvSpPr>
            <p:cNvPr id="8595" name="Google Shape;8595;p13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3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3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3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3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131"/>
          <p:cNvGrpSpPr/>
          <p:nvPr/>
        </p:nvGrpSpPr>
        <p:grpSpPr>
          <a:xfrm>
            <a:off x="6889176" y="1689001"/>
            <a:ext cx="396937" cy="450470"/>
            <a:chOff x="-17149475" y="3309200"/>
            <a:chExt cx="268600" cy="304825"/>
          </a:xfrm>
        </p:grpSpPr>
        <p:sp>
          <p:nvSpPr>
            <p:cNvPr id="8605" name="Google Shape;8605;p13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3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31"/>
          <p:cNvGrpSpPr/>
          <p:nvPr/>
        </p:nvGrpSpPr>
        <p:grpSpPr>
          <a:xfrm>
            <a:off x="6862982" y="2258120"/>
            <a:ext cx="449325" cy="420249"/>
            <a:chOff x="-17168375" y="3692750"/>
            <a:chExt cx="304050" cy="284375"/>
          </a:xfrm>
        </p:grpSpPr>
        <p:sp>
          <p:nvSpPr>
            <p:cNvPr id="8608" name="Google Shape;8608;p13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3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3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131"/>
          <p:cNvGrpSpPr/>
          <p:nvPr/>
        </p:nvGrpSpPr>
        <p:grpSpPr>
          <a:xfrm>
            <a:off x="6859491" y="2796852"/>
            <a:ext cx="456308" cy="449325"/>
            <a:chOff x="-17170750" y="4058800"/>
            <a:chExt cx="308775" cy="304050"/>
          </a:xfrm>
        </p:grpSpPr>
        <p:sp>
          <p:nvSpPr>
            <p:cNvPr id="8616" name="Google Shape;8616;p13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3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3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3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3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3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3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131"/>
          <p:cNvGrpSpPr/>
          <p:nvPr/>
        </p:nvGrpSpPr>
        <p:grpSpPr>
          <a:xfrm>
            <a:off x="5721388" y="3343358"/>
            <a:ext cx="450470" cy="446998"/>
            <a:chOff x="-15688425" y="3707725"/>
            <a:chExt cx="304825" cy="302475"/>
          </a:xfrm>
        </p:grpSpPr>
        <p:sp>
          <p:nvSpPr>
            <p:cNvPr id="8634" name="Google Shape;8634;p13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3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3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131"/>
          <p:cNvGrpSpPr/>
          <p:nvPr/>
        </p:nvGrpSpPr>
        <p:grpSpPr>
          <a:xfrm>
            <a:off x="1865544" y="1690441"/>
            <a:ext cx="451653" cy="447589"/>
            <a:chOff x="-20572500" y="3319025"/>
            <a:chExt cx="305625" cy="302875"/>
          </a:xfrm>
        </p:grpSpPr>
        <p:sp>
          <p:nvSpPr>
            <p:cNvPr id="8641" name="Google Shape;8641;p13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31"/>
          <p:cNvGrpSpPr/>
          <p:nvPr/>
        </p:nvGrpSpPr>
        <p:grpSpPr>
          <a:xfrm>
            <a:off x="1866708" y="2305410"/>
            <a:ext cx="449325" cy="325670"/>
            <a:chOff x="-20571700" y="3722875"/>
            <a:chExt cx="304050" cy="220375"/>
          </a:xfrm>
        </p:grpSpPr>
        <p:sp>
          <p:nvSpPr>
            <p:cNvPr id="8644" name="Google Shape;8644;p13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3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3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31"/>
          <p:cNvGrpSpPr/>
          <p:nvPr/>
        </p:nvGrpSpPr>
        <p:grpSpPr>
          <a:xfrm>
            <a:off x="1866135" y="2796278"/>
            <a:ext cx="450470" cy="450470"/>
            <a:chOff x="-20571700" y="4066875"/>
            <a:chExt cx="304825" cy="304825"/>
          </a:xfrm>
        </p:grpSpPr>
        <p:sp>
          <p:nvSpPr>
            <p:cNvPr id="8652" name="Google Shape;8652;p13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3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3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31"/>
          <p:cNvGrpSpPr/>
          <p:nvPr/>
        </p:nvGrpSpPr>
        <p:grpSpPr>
          <a:xfrm>
            <a:off x="4632837" y="1688259"/>
            <a:ext cx="453980" cy="451948"/>
            <a:chOff x="-18645175" y="3334200"/>
            <a:chExt cx="307200" cy="305825"/>
          </a:xfrm>
        </p:grpSpPr>
        <p:sp>
          <p:nvSpPr>
            <p:cNvPr id="8659" name="Google Shape;8659;p13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3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3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31"/>
          <p:cNvGrpSpPr/>
          <p:nvPr/>
        </p:nvGrpSpPr>
        <p:grpSpPr>
          <a:xfrm>
            <a:off x="4633429" y="2242989"/>
            <a:ext cx="452798" cy="450507"/>
            <a:chOff x="-18645175" y="3708500"/>
            <a:chExt cx="306400" cy="304850"/>
          </a:xfrm>
        </p:grpSpPr>
        <p:sp>
          <p:nvSpPr>
            <p:cNvPr id="8665" name="Google Shape;8665;p13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3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131"/>
          <p:cNvGrpSpPr/>
          <p:nvPr/>
        </p:nvGrpSpPr>
        <p:grpSpPr>
          <a:xfrm>
            <a:off x="4631101" y="2795630"/>
            <a:ext cx="457453" cy="451763"/>
            <a:chOff x="-18647525" y="4082625"/>
            <a:chExt cx="309550" cy="305700"/>
          </a:xfrm>
        </p:grpSpPr>
        <p:sp>
          <p:nvSpPr>
            <p:cNvPr id="8673" name="Google Shape;8673;p13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131"/>
          <p:cNvGrpSpPr/>
          <p:nvPr/>
        </p:nvGrpSpPr>
        <p:grpSpPr>
          <a:xfrm>
            <a:off x="7441485" y="1689592"/>
            <a:ext cx="395755" cy="449288"/>
            <a:chOff x="-16775350" y="3309200"/>
            <a:chExt cx="267800" cy="304025"/>
          </a:xfrm>
        </p:grpSpPr>
        <p:sp>
          <p:nvSpPr>
            <p:cNvPr id="8678" name="Google Shape;8678;p13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3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131"/>
          <p:cNvGrpSpPr/>
          <p:nvPr/>
        </p:nvGrpSpPr>
        <p:grpSpPr>
          <a:xfrm>
            <a:off x="7441485" y="2241827"/>
            <a:ext cx="395755" cy="452835"/>
            <a:chOff x="-16775350" y="3683300"/>
            <a:chExt cx="267800" cy="306425"/>
          </a:xfrm>
        </p:grpSpPr>
        <p:sp>
          <p:nvSpPr>
            <p:cNvPr id="8682" name="Google Shape;8682;p13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3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3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31"/>
          <p:cNvGrpSpPr/>
          <p:nvPr/>
        </p:nvGrpSpPr>
        <p:grpSpPr>
          <a:xfrm>
            <a:off x="7413536" y="2796870"/>
            <a:ext cx="451653" cy="449288"/>
            <a:chOff x="-16794250" y="4058225"/>
            <a:chExt cx="305625" cy="304025"/>
          </a:xfrm>
        </p:grpSpPr>
        <p:sp>
          <p:nvSpPr>
            <p:cNvPr id="8686" name="Google Shape;8686;p13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3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3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5" name="Google Shape;8695;p13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6" name="Google Shape;8696;p131"/>
          <p:cNvGrpSpPr/>
          <p:nvPr/>
        </p:nvGrpSpPr>
        <p:grpSpPr>
          <a:xfrm>
            <a:off x="2414953" y="1689573"/>
            <a:ext cx="457453" cy="449325"/>
            <a:chOff x="-20199150" y="3317850"/>
            <a:chExt cx="309550" cy="304050"/>
          </a:xfrm>
        </p:grpSpPr>
        <p:sp>
          <p:nvSpPr>
            <p:cNvPr id="8697" name="Google Shape;8697;p13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3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3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131"/>
          <p:cNvGrpSpPr/>
          <p:nvPr/>
        </p:nvGrpSpPr>
        <p:grpSpPr>
          <a:xfrm>
            <a:off x="2417281" y="2242861"/>
            <a:ext cx="452798" cy="450766"/>
            <a:chOff x="-20199150" y="3693150"/>
            <a:chExt cx="306400" cy="305025"/>
          </a:xfrm>
        </p:grpSpPr>
        <p:sp>
          <p:nvSpPr>
            <p:cNvPr id="8705" name="Google Shape;8705;p13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3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3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3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131"/>
          <p:cNvGrpSpPr/>
          <p:nvPr/>
        </p:nvGrpSpPr>
        <p:grpSpPr>
          <a:xfrm>
            <a:off x="2417854" y="2795687"/>
            <a:ext cx="451653" cy="451653"/>
            <a:chOff x="-20197575" y="4066875"/>
            <a:chExt cx="305625" cy="305625"/>
          </a:xfrm>
        </p:grpSpPr>
        <p:sp>
          <p:nvSpPr>
            <p:cNvPr id="8712" name="Google Shape;8712;p13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3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3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3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31"/>
          <p:cNvGrpSpPr/>
          <p:nvPr/>
        </p:nvGrpSpPr>
        <p:grpSpPr>
          <a:xfrm>
            <a:off x="5200071" y="1687520"/>
            <a:ext cx="449325" cy="453426"/>
            <a:chOff x="-18271050" y="3333200"/>
            <a:chExt cx="304050" cy="306825"/>
          </a:xfrm>
        </p:grpSpPr>
        <p:sp>
          <p:nvSpPr>
            <p:cNvPr id="8721" name="Google Shape;8721;p13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3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3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3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3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31"/>
          <p:cNvGrpSpPr/>
          <p:nvPr/>
        </p:nvGrpSpPr>
        <p:grpSpPr>
          <a:xfrm>
            <a:off x="5200644" y="2244171"/>
            <a:ext cx="448180" cy="448143"/>
            <a:chOff x="-18270275" y="3710875"/>
            <a:chExt cx="303275" cy="303250"/>
          </a:xfrm>
        </p:grpSpPr>
        <p:sp>
          <p:nvSpPr>
            <p:cNvPr id="8727" name="Google Shape;8727;p13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3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3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3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3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3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31"/>
          <p:cNvGrpSpPr/>
          <p:nvPr/>
        </p:nvGrpSpPr>
        <p:grpSpPr>
          <a:xfrm>
            <a:off x="5254196" y="2797422"/>
            <a:ext cx="341076" cy="448180"/>
            <a:chOff x="-18234025" y="4084200"/>
            <a:chExt cx="230800" cy="303275"/>
          </a:xfrm>
        </p:grpSpPr>
        <p:sp>
          <p:nvSpPr>
            <p:cNvPr id="8734" name="Google Shape;8734;p13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3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3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131"/>
          <p:cNvGrpSpPr/>
          <p:nvPr/>
        </p:nvGrpSpPr>
        <p:grpSpPr>
          <a:xfrm>
            <a:off x="2366751" y="3341641"/>
            <a:ext cx="449325" cy="450470"/>
            <a:chOff x="-16419350" y="3308400"/>
            <a:chExt cx="304050" cy="304825"/>
          </a:xfrm>
        </p:grpSpPr>
        <p:sp>
          <p:nvSpPr>
            <p:cNvPr id="8738" name="Google Shape;8738;p13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3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3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3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3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3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3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131"/>
          <p:cNvGrpSpPr/>
          <p:nvPr/>
        </p:nvGrpSpPr>
        <p:grpSpPr>
          <a:xfrm>
            <a:off x="4638306" y="3340423"/>
            <a:ext cx="395755" cy="452872"/>
            <a:chOff x="-16401225" y="3683275"/>
            <a:chExt cx="267800" cy="306450"/>
          </a:xfrm>
        </p:grpSpPr>
        <p:sp>
          <p:nvSpPr>
            <p:cNvPr id="8746" name="Google Shape;8746;p13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3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3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3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3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3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3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31"/>
          <p:cNvGrpSpPr/>
          <p:nvPr/>
        </p:nvGrpSpPr>
        <p:grpSpPr>
          <a:xfrm>
            <a:off x="8003755" y="2797062"/>
            <a:ext cx="450470" cy="448180"/>
            <a:chOff x="-16419350" y="4058200"/>
            <a:chExt cx="304825" cy="303275"/>
          </a:xfrm>
        </p:grpSpPr>
        <p:sp>
          <p:nvSpPr>
            <p:cNvPr id="8754" name="Google Shape;8754;p13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3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3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3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3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3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3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131"/>
          <p:cNvGrpSpPr/>
          <p:nvPr/>
        </p:nvGrpSpPr>
        <p:grpSpPr>
          <a:xfrm>
            <a:off x="4030643" y="3343080"/>
            <a:ext cx="450507" cy="447589"/>
            <a:chOff x="-15296200" y="3326900"/>
            <a:chExt cx="304850" cy="302875"/>
          </a:xfrm>
        </p:grpSpPr>
        <p:sp>
          <p:nvSpPr>
            <p:cNvPr id="8762" name="Google Shape;8762;p13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3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3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3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3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131"/>
          <p:cNvGrpSpPr/>
          <p:nvPr/>
        </p:nvGrpSpPr>
        <p:grpSpPr>
          <a:xfrm>
            <a:off x="2946296" y="1706881"/>
            <a:ext cx="486566" cy="414708"/>
            <a:chOff x="-19835275" y="3330250"/>
            <a:chExt cx="329250" cy="280625"/>
          </a:xfrm>
        </p:grpSpPr>
        <p:sp>
          <p:nvSpPr>
            <p:cNvPr id="8768" name="Google Shape;8768;p13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3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3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31"/>
          <p:cNvGrpSpPr/>
          <p:nvPr/>
        </p:nvGrpSpPr>
        <p:grpSpPr>
          <a:xfrm>
            <a:off x="2964325" y="2243470"/>
            <a:ext cx="450507" cy="449547"/>
            <a:chOff x="-19822675" y="3692750"/>
            <a:chExt cx="304850" cy="304200"/>
          </a:xfrm>
        </p:grpSpPr>
        <p:sp>
          <p:nvSpPr>
            <p:cNvPr id="8772" name="Google Shape;8772;p13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3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3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3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3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31"/>
          <p:cNvGrpSpPr/>
          <p:nvPr/>
        </p:nvGrpSpPr>
        <p:grpSpPr>
          <a:xfrm>
            <a:off x="2964916" y="2796278"/>
            <a:ext cx="449325" cy="450470"/>
            <a:chOff x="-19822675" y="4066875"/>
            <a:chExt cx="304050" cy="304825"/>
          </a:xfrm>
        </p:grpSpPr>
        <p:sp>
          <p:nvSpPr>
            <p:cNvPr id="8778" name="Google Shape;8778;p13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3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3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3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3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3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131"/>
          <p:cNvGrpSpPr/>
          <p:nvPr/>
        </p:nvGrpSpPr>
        <p:grpSpPr>
          <a:xfrm>
            <a:off x="5773985" y="1689571"/>
            <a:ext cx="399302" cy="449325"/>
            <a:chOff x="-17878825" y="3334400"/>
            <a:chExt cx="270200" cy="304050"/>
          </a:xfrm>
        </p:grpSpPr>
        <p:sp>
          <p:nvSpPr>
            <p:cNvPr id="8785" name="Google Shape;8785;p13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3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3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3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3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3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3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31"/>
          <p:cNvGrpSpPr/>
          <p:nvPr/>
        </p:nvGrpSpPr>
        <p:grpSpPr>
          <a:xfrm>
            <a:off x="5747809" y="2242416"/>
            <a:ext cx="451653" cy="451653"/>
            <a:chOff x="-17896150" y="3709300"/>
            <a:chExt cx="305625" cy="305625"/>
          </a:xfrm>
        </p:grpSpPr>
        <p:sp>
          <p:nvSpPr>
            <p:cNvPr id="8793" name="Google Shape;8793;p13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3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3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3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31"/>
          <p:cNvGrpSpPr/>
          <p:nvPr/>
        </p:nvGrpSpPr>
        <p:grpSpPr>
          <a:xfrm>
            <a:off x="5775740" y="2795686"/>
            <a:ext cx="395792" cy="451653"/>
            <a:chOff x="-17878025" y="4082625"/>
            <a:chExt cx="267825" cy="305625"/>
          </a:xfrm>
        </p:grpSpPr>
        <p:sp>
          <p:nvSpPr>
            <p:cNvPr id="8798" name="Google Shape;8798;p13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3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3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3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3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3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3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131"/>
          <p:cNvGrpSpPr/>
          <p:nvPr/>
        </p:nvGrpSpPr>
        <p:grpSpPr>
          <a:xfrm>
            <a:off x="2919632" y="3355015"/>
            <a:ext cx="450507" cy="423722"/>
            <a:chOff x="-16044450" y="3317850"/>
            <a:chExt cx="304850" cy="286725"/>
          </a:xfrm>
        </p:grpSpPr>
        <p:sp>
          <p:nvSpPr>
            <p:cNvPr id="8806" name="Google Shape;8806;p13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3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3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3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0" name="Google Shape;8810;p13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1" name="Google Shape;8811;p131"/>
          <p:cNvGrpSpPr/>
          <p:nvPr/>
        </p:nvGrpSpPr>
        <p:grpSpPr>
          <a:xfrm>
            <a:off x="8042149" y="2243724"/>
            <a:ext cx="373662" cy="449030"/>
            <a:chOff x="-16018450" y="4058400"/>
            <a:chExt cx="252850" cy="303850"/>
          </a:xfrm>
        </p:grpSpPr>
        <p:sp>
          <p:nvSpPr>
            <p:cNvPr id="8812" name="Google Shape;8812;p13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3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3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3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6" name="Google Shape;8816;p13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0"/>
        <p:cNvGrpSpPr/>
        <p:nvPr/>
      </p:nvGrpSpPr>
      <p:grpSpPr>
        <a:xfrm>
          <a:off x="0" y="0"/>
          <a:ext cx="0" cy="0"/>
          <a:chOff x="0" y="0"/>
          <a:chExt cx="0" cy="0"/>
        </a:xfrm>
      </p:grpSpPr>
      <p:sp>
        <p:nvSpPr>
          <p:cNvPr id="8821" name="Google Shape;8821;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22" name="Google Shape;8822;p132"/>
          <p:cNvGrpSpPr/>
          <p:nvPr/>
        </p:nvGrpSpPr>
        <p:grpSpPr>
          <a:xfrm>
            <a:off x="845901" y="1689241"/>
            <a:ext cx="442337" cy="419623"/>
            <a:chOff x="-6696925" y="3272575"/>
            <a:chExt cx="307200" cy="291425"/>
          </a:xfrm>
        </p:grpSpPr>
        <p:sp>
          <p:nvSpPr>
            <p:cNvPr id="8823" name="Google Shape;8823;p13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3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132"/>
          <p:cNvGrpSpPr/>
          <p:nvPr/>
        </p:nvGrpSpPr>
        <p:grpSpPr>
          <a:xfrm>
            <a:off x="845884" y="2204636"/>
            <a:ext cx="442373" cy="420775"/>
            <a:chOff x="-6690625" y="3631325"/>
            <a:chExt cx="307225" cy="292225"/>
          </a:xfrm>
        </p:grpSpPr>
        <p:sp>
          <p:nvSpPr>
            <p:cNvPr id="8826" name="Google Shape;8826;p13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3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3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3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3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32"/>
          <p:cNvGrpSpPr/>
          <p:nvPr/>
        </p:nvGrpSpPr>
        <p:grpSpPr>
          <a:xfrm>
            <a:off x="868005" y="2756972"/>
            <a:ext cx="421927" cy="419371"/>
            <a:chOff x="-6689825" y="3992050"/>
            <a:chExt cx="293025" cy="291250"/>
          </a:xfrm>
        </p:grpSpPr>
        <p:sp>
          <p:nvSpPr>
            <p:cNvPr id="8832" name="Google Shape;8832;p13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3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3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3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3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3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3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3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3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3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3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3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13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5" name="Google Shape;8845;p132"/>
          <p:cNvGrpSpPr/>
          <p:nvPr/>
        </p:nvGrpSpPr>
        <p:grpSpPr>
          <a:xfrm>
            <a:off x="3551317" y="2205192"/>
            <a:ext cx="423043" cy="419659"/>
            <a:chOff x="-4837325" y="3612425"/>
            <a:chExt cx="293800" cy="291450"/>
          </a:xfrm>
        </p:grpSpPr>
        <p:sp>
          <p:nvSpPr>
            <p:cNvPr id="8846" name="Google Shape;8846;p13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3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3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132"/>
          <p:cNvGrpSpPr/>
          <p:nvPr/>
        </p:nvGrpSpPr>
        <p:grpSpPr>
          <a:xfrm>
            <a:off x="3564349" y="2756826"/>
            <a:ext cx="420775" cy="419659"/>
            <a:chOff x="-4837325" y="3971575"/>
            <a:chExt cx="292225" cy="291450"/>
          </a:xfrm>
        </p:grpSpPr>
        <p:sp>
          <p:nvSpPr>
            <p:cNvPr id="8850" name="Google Shape;8850;p13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3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3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3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3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3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32"/>
          <p:cNvGrpSpPr/>
          <p:nvPr/>
        </p:nvGrpSpPr>
        <p:grpSpPr>
          <a:xfrm>
            <a:off x="6256364" y="1714185"/>
            <a:ext cx="430998" cy="369730"/>
            <a:chOff x="-3037625" y="3254850"/>
            <a:chExt cx="299325" cy="256775"/>
          </a:xfrm>
        </p:grpSpPr>
        <p:sp>
          <p:nvSpPr>
            <p:cNvPr id="8857" name="Google Shape;8857;p13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3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3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3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132"/>
          <p:cNvGrpSpPr/>
          <p:nvPr/>
        </p:nvGrpSpPr>
        <p:grpSpPr>
          <a:xfrm>
            <a:off x="6260324" y="2204615"/>
            <a:ext cx="423079" cy="420811"/>
            <a:chOff x="-3031325" y="3597450"/>
            <a:chExt cx="293825" cy="292250"/>
          </a:xfrm>
        </p:grpSpPr>
        <p:sp>
          <p:nvSpPr>
            <p:cNvPr id="8862" name="Google Shape;8862;p13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3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3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3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32"/>
          <p:cNvGrpSpPr/>
          <p:nvPr/>
        </p:nvGrpSpPr>
        <p:grpSpPr>
          <a:xfrm>
            <a:off x="6272798" y="2781214"/>
            <a:ext cx="421927" cy="370882"/>
            <a:chOff x="-3030525" y="3973150"/>
            <a:chExt cx="293025" cy="257575"/>
          </a:xfrm>
        </p:grpSpPr>
        <p:sp>
          <p:nvSpPr>
            <p:cNvPr id="8867" name="Google Shape;8867;p13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3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32"/>
          <p:cNvGrpSpPr/>
          <p:nvPr/>
        </p:nvGrpSpPr>
        <p:grpSpPr>
          <a:xfrm>
            <a:off x="1374391" y="3369426"/>
            <a:ext cx="421927" cy="297195"/>
            <a:chOff x="-1199300" y="3279250"/>
            <a:chExt cx="293025" cy="206400"/>
          </a:xfrm>
        </p:grpSpPr>
        <p:sp>
          <p:nvSpPr>
            <p:cNvPr id="8870" name="Google Shape;8870;p13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3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3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3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132"/>
          <p:cNvGrpSpPr/>
          <p:nvPr/>
        </p:nvGrpSpPr>
        <p:grpSpPr>
          <a:xfrm>
            <a:off x="1381477" y="1688773"/>
            <a:ext cx="444605" cy="420559"/>
            <a:chOff x="-6338550" y="3272950"/>
            <a:chExt cx="308775" cy="292075"/>
          </a:xfrm>
        </p:grpSpPr>
        <p:sp>
          <p:nvSpPr>
            <p:cNvPr id="8875" name="Google Shape;8875;p13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3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3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32"/>
          <p:cNvGrpSpPr/>
          <p:nvPr/>
        </p:nvGrpSpPr>
        <p:grpSpPr>
          <a:xfrm>
            <a:off x="1392817" y="2205194"/>
            <a:ext cx="421927" cy="419659"/>
            <a:chOff x="-6329100" y="3632100"/>
            <a:chExt cx="293025" cy="291450"/>
          </a:xfrm>
        </p:grpSpPr>
        <p:sp>
          <p:nvSpPr>
            <p:cNvPr id="8879" name="Google Shape;8879;p13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3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3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32"/>
          <p:cNvGrpSpPr/>
          <p:nvPr/>
        </p:nvGrpSpPr>
        <p:grpSpPr>
          <a:xfrm>
            <a:off x="1405867" y="2756828"/>
            <a:ext cx="419623" cy="419659"/>
            <a:chOff x="-6329875" y="3992050"/>
            <a:chExt cx="291425" cy="291450"/>
          </a:xfrm>
        </p:grpSpPr>
        <p:sp>
          <p:nvSpPr>
            <p:cNvPr id="8883" name="Google Shape;8883;p13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3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3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3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32"/>
          <p:cNvGrpSpPr/>
          <p:nvPr/>
        </p:nvGrpSpPr>
        <p:grpSpPr>
          <a:xfrm>
            <a:off x="4092004" y="1687530"/>
            <a:ext cx="423079" cy="423043"/>
            <a:chOff x="-4478975" y="3251700"/>
            <a:chExt cx="293825" cy="293800"/>
          </a:xfrm>
        </p:grpSpPr>
        <p:sp>
          <p:nvSpPr>
            <p:cNvPr id="8888" name="Google Shape;8888;p13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3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3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132"/>
          <p:cNvGrpSpPr/>
          <p:nvPr/>
        </p:nvGrpSpPr>
        <p:grpSpPr>
          <a:xfrm>
            <a:off x="4092004" y="2205192"/>
            <a:ext cx="423079" cy="419659"/>
            <a:chOff x="-4475825" y="3612425"/>
            <a:chExt cx="293825" cy="291450"/>
          </a:xfrm>
        </p:grpSpPr>
        <p:sp>
          <p:nvSpPr>
            <p:cNvPr id="8892" name="Google Shape;8892;p13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3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3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132"/>
          <p:cNvGrpSpPr/>
          <p:nvPr/>
        </p:nvGrpSpPr>
        <p:grpSpPr>
          <a:xfrm>
            <a:off x="4101077" y="2756844"/>
            <a:ext cx="428730" cy="419623"/>
            <a:chOff x="-4480550" y="3970800"/>
            <a:chExt cx="297750" cy="291425"/>
          </a:xfrm>
        </p:grpSpPr>
        <p:sp>
          <p:nvSpPr>
            <p:cNvPr id="8896" name="Google Shape;8896;p13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3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132"/>
          <p:cNvGrpSpPr/>
          <p:nvPr/>
        </p:nvGrpSpPr>
        <p:grpSpPr>
          <a:xfrm>
            <a:off x="6804910" y="1689221"/>
            <a:ext cx="415123" cy="419659"/>
            <a:chOff x="-2668225" y="3239075"/>
            <a:chExt cx="288300" cy="291450"/>
          </a:xfrm>
        </p:grpSpPr>
        <p:sp>
          <p:nvSpPr>
            <p:cNvPr id="8899" name="Google Shape;8899;p13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3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3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3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3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32"/>
          <p:cNvGrpSpPr/>
          <p:nvPr/>
        </p:nvGrpSpPr>
        <p:grpSpPr>
          <a:xfrm>
            <a:off x="6802066" y="2205191"/>
            <a:ext cx="420811" cy="419659"/>
            <a:chOff x="-2671375" y="3597450"/>
            <a:chExt cx="292250" cy="291450"/>
          </a:xfrm>
        </p:grpSpPr>
        <p:sp>
          <p:nvSpPr>
            <p:cNvPr id="8905" name="Google Shape;8905;p13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3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132"/>
          <p:cNvGrpSpPr/>
          <p:nvPr/>
        </p:nvGrpSpPr>
        <p:grpSpPr>
          <a:xfrm>
            <a:off x="6812849" y="2755691"/>
            <a:ext cx="423043" cy="421927"/>
            <a:chOff x="-2670575" y="3956600"/>
            <a:chExt cx="293800" cy="293025"/>
          </a:xfrm>
        </p:grpSpPr>
        <p:sp>
          <p:nvSpPr>
            <p:cNvPr id="8908" name="Google Shape;8908;p13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3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3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3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132"/>
          <p:cNvGrpSpPr/>
          <p:nvPr/>
        </p:nvGrpSpPr>
        <p:grpSpPr>
          <a:xfrm>
            <a:off x="3070370" y="3311947"/>
            <a:ext cx="426462" cy="418363"/>
            <a:chOff x="-1183550" y="3586525"/>
            <a:chExt cx="296175" cy="290550"/>
          </a:xfrm>
        </p:grpSpPr>
        <p:sp>
          <p:nvSpPr>
            <p:cNvPr id="8913" name="Google Shape;8913;p13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3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3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3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3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3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3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3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3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132"/>
          <p:cNvGrpSpPr/>
          <p:nvPr/>
        </p:nvGrpSpPr>
        <p:grpSpPr>
          <a:xfrm>
            <a:off x="1933980" y="1689799"/>
            <a:ext cx="420811" cy="418507"/>
            <a:chOff x="-5971525" y="3273750"/>
            <a:chExt cx="292250" cy="290650"/>
          </a:xfrm>
        </p:grpSpPr>
        <p:sp>
          <p:nvSpPr>
            <p:cNvPr id="8923" name="Google Shape;8923;p13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3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132"/>
          <p:cNvGrpSpPr/>
          <p:nvPr/>
        </p:nvGrpSpPr>
        <p:grpSpPr>
          <a:xfrm>
            <a:off x="1928310" y="2203826"/>
            <a:ext cx="432150" cy="422395"/>
            <a:chOff x="-5974675" y="3632100"/>
            <a:chExt cx="300125" cy="293350"/>
          </a:xfrm>
        </p:grpSpPr>
        <p:sp>
          <p:nvSpPr>
            <p:cNvPr id="8926" name="Google Shape;8926;p13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3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3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132"/>
          <p:cNvGrpSpPr/>
          <p:nvPr/>
        </p:nvGrpSpPr>
        <p:grpSpPr>
          <a:xfrm>
            <a:off x="1958351" y="2755694"/>
            <a:ext cx="395865" cy="421927"/>
            <a:chOff x="-5971525" y="3990475"/>
            <a:chExt cx="274925" cy="293025"/>
          </a:xfrm>
        </p:grpSpPr>
        <p:sp>
          <p:nvSpPr>
            <p:cNvPr id="8930" name="Google Shape;8930;p13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3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3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3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32"/>
          <p:cNvGrpSpPr/>
          <p:nvPr/>
        </p:nvGrpSpPr>
        <p:grpSpPr>
          <a:xfrm>
            <a:off x="4631558" y="1689798"/>
            <a:ext cx="420775" cy="418507"/>
            <a:chOff x="-4118225" y="3253275"/>
            <a:chExt cx="292225" cy="290650"/>
          </a:xfrm>
        </p:grpSpPr>
        <p:sp>
          <p:nvSpPr>
            <p:cNvPr id="8935" name="Google Shape;8935;p13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3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32"/>
          <p:cNvGrpSpPr/>
          <p:nvPr/>
        </p:nvGrpSpPr>
        <p:grpSpPr>
          <a:xfrm>
            <a:off x="4682008" y="2204922"/>
            <a:ext cx="319874" cy="420199"/>
            <a:chOff x="-4082800" y="3612425"/>
            <a:chExt cx="222150" cy="291825"/>
          </a:xfrm>
        </p:grpSpPr>
        <p:sp>
          <p:nvSpPr>
            <p:cNvPr id="8938" name="Google Shape;8938;p13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3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3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32"/>
          <p:cNvGrpSpPr/>
          <p:nvPr/>
        </p:nvGrpSpPr>
        <p:grpSpPr>
          <a:xfrm>
            <a:off x="4643456" y="2769876"/>
            <a:ext cx="420775" cy="393561"/>
            <a:chOff x="-4118225" y="3990475"/>
            <a:chExt cx="292225" cy="273325"/>
          </a:xfrm>
        </p:grpSpPr>
        <p:sp>
          <p:nvSpPr>
            <p:cNvPr id="8942" name="Google Shape;8942;p13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3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3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3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132"/>
          <p:cNvGrpSpPr/>
          <p:nvPr/>
        </p:nvGrpSpPr>
        <p:grpSpPr>
          <a:xfrm>
            <a:off x="7354110" y="1688087"/>
            <a:ext cx="394713" cy="421927"/>
            <a:chOff x="-2312225" y="3238300"/>
            <a:chExt cx="274125" cy="293025"/>
          </a:xfrm>
        </p:grpSpPr>
        <p:sp>
          <p:nvSpPr>
            <p:cNvPr id="8947" name="Google Shape;8947;p13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3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132"/>
          <p:cNvGrpSpPr/>
          <p:nvPr/>
        </p:nvGrpSpPr>
        <p:grpSpPr>
          <a:xfrm>
            <a:off x="7341062" y="2153586"/>
            <a:ext cx="420811" cy="522864"/>
            <a:chOff x="-2310650" y="3525775"/>
            <a:chExt cx="292250" cy="363125"/>
          </a:xfrm>
        </p:grpSpPr>
        <p:sp>
          <p:nvSpPr>
            <p:cNvPr id="8950" name="Google Shape;8950;p13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3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3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3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132"/>
          <p:cNvGrpSpPr/>
          <p:nvPr/>
        </p:nvGrpSpPr>
        <p:grpSpPr>
          <a:xfrm>
            <a:off x="7351827" y="2756825"/>
            <a:ext cx="423079" cy="419659"/>
            <a:chOff x="-2310650" y="3958175"/>
            <a:chExt cx="293825" cy="291450"/>
          </a:xfrm>
        </p:grpSpPr>
        <p:sp>
          <p:nvSpPr>
            <p:cNvPr id="8955" name="Google Shape;8955;p13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3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132"/>
          <p:cNvGrpSpPr/>
          <p:nvPr/>
        </p:nvGrpSpPr>
        <p:grpSpPr>
          <a:xfrm>
            <a:off x="4718688" y="3308459"/>
            <a:ext cx="424159" cy="419659"/>
            <a:chOff x="-1182750" y="3962900"/>
            <a:chExt cx="294575" cy="291450"/>
          </a:xfrm>
        </p:grpSpPr>
        <p:sp>
          <p:nvSpPr>
            <p:cNvPr id="8958" name="Google Shape;8958;p13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3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3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3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3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3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3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132"/>
          <p:cNvGrpSpPr/>
          <p:nvPr/>
        </p:nvGrpSpPr>
        <p:grpSpPr>
          <a:xfrm>
            <a:off x="2471824" y="1689223"/>
            <a:ext cx="424195" cy="419659"/>
            <a:chOff x="-5611575" y="3272950"/>
            <a:chExt cx="294600" cy="291450"/>
          </a:xfrm>
        </p:grpSpPr>
        <p:sp>
          <p:nvSpPr>
            <p:cNvPr id="8966" name="Google Shape;8966;p13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3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3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3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3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32"/>
          <p:cNvGrpSpPr/>
          <p:nvPr/>
        </p:nvGrpSpPr>
        <p:grpSpPr>
          <a:xfrm>
            <a:off x="2471824" y="2205770"/>
            <a:ext cx="424195" cy="418507"/>
            <a:chOff x="-5613150" y="3632900"/>
            <a:chExt cx="294600" cy="290650"/>
          </a:xfrm>
        </p:grpSpPr>
        <p:sp>
          <p:nvSpPr>
            <p:cNvPr id="8972" name="Google Shape;8972;p13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3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32"/>
          <p:cNvGrpSpPr/>
          <p:nvPr/>
        </p:nvGrpSpPr>
        <p:grpSpPr>
          <a:xfrm>
            <a:off x="2483722" y="2756270"/>
            <a:ext cx="424195" cy="420775"/>
            <a:chOff x="-5613150" y="3991275"/>
            <a:chExt cx="294600" cy="292225"/>
          </a:xfrm>
        </p:grpSpPr>
        <p:sp>
          <p:nvSpPr>
            <p:cNvPr id="8975" name="Google Shape;8975;p13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3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3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3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3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3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3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3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3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32"/>
          <p:cNvGrpSpPr/>
          <p:nvPr/>
        </p:nvGrpSpPr>
        <p:grpSpPr>
          <a:xfrm>
            <a:off x="5155210" y="1689438"/>
            <a:ext cx="434634" cy="419227"/>
            <a:chOff x="-3768700" y="3253275"/>
            <a:chExt cx="301850" cy="291150"/>
          </a:xfrm>
        </p:grpSpPr>
        <p:sp>
          <p:nvSpPr>
            <p:cNvPr id="8985" name="Google Shape;8985;p13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3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3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32"/>
          <p:cNvGrpSpPr/>
          <p:nvPr/>
        </p:nvGrpSpPr>
        <p:grpSpPr>
          <a:xfrm>
            <a:off x="5159293" y="2217090"/>
            <a:ext cx="426462" cy="395865"/>
            <a:chOff x="-3808700" y="3628950"/>
            <a:chExt cx="296175" cy="274925"/>
          </a:xfrm>
        </p:grpSpPr>
        <p:sp>
          <p:nvSpPr>
            <p:cNvPr id="8989" name="Google Shape;8989;p13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3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3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132"/>
          <p:cNvGrpSpPr/>
          <p:nvPr/>
        </p:nvGrpSpPr>
        <p:grpSpPr>
          <a:xfrm>
            <a:off x="5224504" y="2756412"/>
            <a:ext cx="419443" cy="420487"/>
            <a:chOff x="-3771675" y="3971775"/>
            <a:chExt cx="291300" cy="292025"/>
          </a:xfrm>
        </p:grpSpPr>
        <p:sp>
          <p:nvSpPr>
            <p:cNvPr id="8993" name="Google Shape;8993;p13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3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3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3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3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132"/>
          <p:cNvGrpSpPr/>
          <p:nvPr/>
        </p:nvGrpSpPr>
        <p:grpSpPr>
          <a:xfrm>
            <a:off x="7885948" y="1716461"/>
            <a:ext cx="420271" cy="320774"/>
            <a:chOff x="-1951475" y="3273100"/>
            <a:chExt cx="291875" cy="222775"/>
          </a:xfrm>
        </p:grpSpPr>
        <p:sp>
          <p:nvSpPr>
            <p:cNvPr id="8999" name="Google Shape;8999;p13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3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3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132"/>
          <p:cNvGrpSpPr/>
          <p:nvPr/>
        </p:nvGrpSpPr>
        <p:grpSpPr>
          <a:xfrm>
            <a:off x="7883429" y="2205191"/>
            <a:ext cx="425310" cy="419659"/>
            <a:chOff x="-1951475" y="3597450"/>
            <a:chExt cx="295375" cy="291450"/>
          </a:xfrm>
        </p:grpSpPr>
        <p:sp>
          <p:nvSpPr>
            <p:cNvPr id="9003" name="Google Shape;9003;p13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3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3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3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32"/>
          <p:cNvGrpSpPr/>
          <p:nvPr/>
        </p:nvGrpSpPr>
        <p:grpSpPr>
          <a:xfrm>
            <a:off x="7885680" y="2756825"/>
            <a:ext cx="444605" cy="419659"/>
            <a:chOff x="-1960150" y="3956600"/>
            <a:chExt cx="308775" cy="291450"/>
          </a:xfrm>
        </p:grpSpPr>
        <p:sp>
          <p:nvSpPr>
            <p:cNvPr id="9008" name="Google Shape;9008;p13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3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32"/>
          <p:cNvGrpSpPr/>
          <p:nvPr/>
        </p:nvGrpSpPr>
        <p:grpSpPr>
          <a:xfrm>
            <a:off x="1939718" y="3307636"/>
            <a:ext cx="420775" cy="420775"/>
            <a:chOff x="-804700" y="3226500"/>
            <a:chExt cx="292225" cy="292225"/>
          </a:xfrm>
        </p:grpSpPr>
        <p:sp>
          <p:nvSpPr>
            <p:cNvPr id="9011" name="Google Shape;9011;p13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3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3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3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3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3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3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32"/>
          <p:cNvGrpSpPr/>
          <p:nvPr/>
        </p:nvGrpSpPr>
        <p:grpSpPr>
          <a:xfrm>
            <a:off x="3019809" y="1688647"/>
            <a:ext cx="420775" cy="420811"/>
            <a:chOff x="-5251625" y="3272950"/>
            <a:chExt cx="292225" cy="292250"/>
          </a:xfrm>
        </p:grpSpPr>
        <p:sp>
          <p:nvSpPr>
            <p:cNvPr id="9019" name="Google Shape;9019;p13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3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32"/>
          <p:cNvGrpSpPr/>
          <p:nvPr/>
        </p:nvGrpSpPr>
        <p:grpSpPr>
          <a:xfrm>
            <a:off x="3016407" y="2204348"/>
            <a:ext cx="427578" cy="421351"/>
            <a:chOff x="-5254775" y="3631325"/>
            <a:chExt cx="296950" cy="292625"/>
          </a:xfrm>
        </p:grpSpPr>
        <p:sp>
          <p:nvSpPr>
            <p:cNvPr id="9023" name="Google Shape;9023;p13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3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3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3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3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3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32"/>
          <p:cNvGrpSpPr/>
          <p:nvPr/>
        </p:nvGrpSpPr>
        <p:grpSpPr>
          <a:xfrm>
            <a:off x="3032265" y="2756270"/>
            <a:ext cx="419659" cy="420775"/>
            <a:chOff x="-5251625" y="3991275"/>
            <a:chExt cx="291450" cy="292225"/>
          </a:xfrm>
        </p:grpSpPr>
        <p:sp>
          <p:nvSpPr>
            <p:cNvPr id="9031" name="Google Shape;9031;p13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3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3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3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32"/>
          <p:cNvGrpSpPr/>
          <p:nvPr/>
        </p:nvGrpSpPr>
        <p:grpSpPr>
          <a:xfrm>
            <a:off x="5772848" y="1689240"/>
            <a:ext cx="319874" cy="419623"/>
            <a:chOff x="-3365275" y="3253275"/>
            <a:chExt cx="222150" cy="291425"/>
          </a:xfrm>
        </p:grpSpPr>
        <p:sp>
          <p:nvSpPr>
            <p:cNvPr id="9037" name="Google Shape;9037;p13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132"/>
          <p:cNvGrpSpPr/>
          <p:nvPr/>
        </p:nvGrpSpPr>
        <p:grpSpPr>
          <a:xfrm>
            <a:off x="5746786" y="2204058"/>
            <a:ext cx="371998" cy="421927"/>
            <a:chOff x="-3383375" y="3611625"/>
            <a:chExt cx="258350" cy="293025"/>
          </a:xfrm>
        </p:grpSpPr>
        <p:sp>
          <p:nvSpPr>
            <p:cNvPr id="9040" name="Google Shape;9040;p13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3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32"/>
          <p:cNvGrpSpPr/>
          <p:nvPr/>
        </p:nvGrpSpPr>
        <p:grpSpPr>
          <a:xfrm>
            <a:off x="5809135" y="2756826"/>
            <a:ext cx="271097" cy="419659"/>
            <a:chOff x="-3347950" y="3971575"/>
            <a:chExt cx="188275" cy="291450"/>
          </a:xfrm>
        </p:grpSpPr>
        <p:sp>
          <p:nvSpPr>
            <p:cNvPr id="9043" name="Google Shape;9043;p13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3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32"/>
          <p:cNvGrpSpPr/>
          <p:nvPr/>
        </p:nvGrpSpPr>
        <p:grpSpPr>
          <a:xfrm>
            <a:off x="858994" y="3307061"/>
            <a:ext cx="371998" cy="421927"/>
            <a:chOff x="-1575775" y="3238300"/>
            <a:chExt cx="258350" cy="293025"/>
          </a:xfrm>
        </p:grpSpPr>
        <p:sp>
          <p:nvSpPr>
            <p:cNvPr id="9047" name="Google Shape;9047;p13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3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3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3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32"/>
          <p:cNvGrpSpPr/>
          <p:nvPr/>
        </p:nvGrpSpPr>
        <p:grpSpPr>
          <a:xfrm>
            <a:off x="2503892" y="3309051"/>
            <a:ext cx="423079" cy="424159"/>
            <a:chOff x="-1591550" y="3597475"/>
            <a:chExt cx="293825" cy="294575"/>
          </a:xfrm>
        </p:grpSpPr>
        <p:sp>
          <p:nvSpPr>
            <p:cNvPr id="9053" name="Google Shape;9053;p13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132"/>
          <p:cNvGrpSpPr/>
          <p:nvPr/>
        </p:nvGrpSpPr>
        <p:grpSpPr>
          <a:xfrm>
            <a:off x="4153362" y="3318663"/>
            <a:ext cx="421927" cy="399248"/>
            <a:chOff x="-1592325" y="3957400"/>
            <a:chExt cx="293025" cy="277275"/>
          </a:xfrm>
        </p:grpSpPr>
        <p:sp>
          <p:nvSpPr>
            <p:cNvPr id="9057" name="Google Shape;9057;p13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3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32"/>
          <p:cNvGrpSpPr/>
          <p:nvPr/>
        </p:nvGrpSpPr>
        <p:grpSpPr>
          <a:xfrm>
            <a:off x="3640232" y="3310744"/>
            <a:ext cx="369730" cy="420775"/>
            <a:chOff x="-778700" y="3612425"/>
            <a:chExt cx="256775" cy="292225"/>
          </a:xfrm>
        </p:grpSpPr>
        <p:sp>
          <p:nvSpPr>
            <p:cNvPr id="9062" name="Google Shape;9062;p13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3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3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132"/>
          <p:cNvGrpSpPr/>
          <p:nvPr/>
        </p:nvGrpSpPr>
        <p:grpSpPr>
          <a:xfrm>
            <a:off x="6111733" y="3828305"/>
            <a:ext cx="340731" cy="387641"/>
            <a:chOff x="7728464" y="1561258"/>
            <a:chExt cx="349719" cy="397866"/>
          </a:xfrm>
        </p:grpSpPr>
        <p:sp>
          <p:nvSpPr>
            <p:cNvPr id="9069" name="Google Shape;9069;p13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132"/>
          <p:cNvGrpSpPr/>
          <p:nvPr/>
        </p:nvGrpSpPr>
        <p:grpSpPr>
          <a:xfrm>
            <a:off x="4034702" y="3828305"/>
            <a:ext cx="387681" cy="387641"/>
            <a:chOff x="5611350" y="1561258"/>
            <a:chExt cx="397907" cy="397866"/>
          </a:xfrm>
        </p:grpSpPr>
        <p:sp>
          <p:nvSpPr>
            <p:cNvPr id="9072" name="Google Shape;9072;p13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3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3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132"/>
          <p:cNvGrpSpPr/>
          <p:nvPr/>
        </p:nvGrpSpPr>
        <p:grpSpPr>
          <a:xfrm>
            <a:off x="4553987" y="3925571"/>
            <a:ext cx="387610" cy="193109"/>
            <a:chOff x="6140660" y="1661097"/>
            <a:chExt cx="397835" cy="198202"/>
          </a:xfrm>
        </p:grpSpPr>
        <p:sp>
          <p:nvSpPr>
            <p:cNvPr id="9077" name="Google Shape;9077;p13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3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3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32"/>
          <p:cNvGrpSpPr/>
          <p:nvPr/>
        </p:nvGrpSpPr>
        <p:grpSpPr>
          <a:xfrm>
            <a:off x="5073202" y="3828305"/>
            <a:ext cx="387681" cy="387641"/>
            <a:chOff x="6669907" y="1561258"/>
            <a:chExt cx="397907" cy="397866"/>
          </a:xfrm>
        </p:grpSpPr>
        <p:sp>
          <p:nvSpPr>
            <p:cNvPr id="9082" name="Google Shape;9082;p13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3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3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3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32"/>
          <p:cNvGrpSpPr/>
          <p:nvPr/>
        </p:nvGrpSpPr>
        <p:grpSpPr>
          <a:xfrm>
            <a:off x="5592488" y="3828305"/>
            <a:ext cx="387641" cy="387641"/>
            <a:chOff x="7199196" y="1561258"/>
            <a:chExt cx="397866" cy="397866"/>
          </a:xfrm>
        </p:grpSpPr>
        <p:sp>
          <p:nvSpPr>
            <p:cNvPr id="9088" name="Google Shape;9088;p13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32"/>
          <p:cNvGrpSpPr/>
          <p:nvPr/>
        </p:nvGrpSpPr>
        <p:grpSpPr>
          <a:xfrm>
            <a:off x="1958433" y="3885842"/>
            <a:ext cx="387681" cy="272572"/>
            <a:chOff x="3386036" y="1746339"/>
            <a:chExt cx="397907" cy="279762"/>
          </a:xfrm>
        </p:grpSpPr>
        <p:sp>
          <p:nvSpPr>
            <p:cNvPr id="9092" name="Google Shape;9092;p13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32"/>
          <p:cNvGrpSpPr/>
          <p:nvPr/>
        </p:nvGrpSpPr>
        <p:grpSpPr>
          <a:xfrm>
            <a:off x="2996130" y="3828288"/>
            <a:ext cx="387681" cy="387681"/>
            <a:chOff x="4417380" y="1687279"/>
            <a:chExt cx="397907" cy="397907"/>
          </a:xfrm>
        </p:grpSpPr>
        <p:sp>
          <p:nvSpPr>
            <p:cNvPr id="9095" name="Google Shape;9095;p13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3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32"/>
          <p:cNvGrpSpPr/>
          <p:nvPr/>
        </p:nvGrpSpPr>
        <p:grpSpPr>
          <a:xfrm>
            <a:off x="7942611" y="3308537"/>
            <a:ext cx="387661" cy="387661"/>
            <a:chOff x="2869999" y="1687279"/>
            <a:chExt cx="397887" cy="397887"/>
          </a:xfrm>
        </p:grpSpPr>
        <p:sp>
          <p:nvSpPr>
            <p:cNvPr id="9098" name="Google Shape;9098;p13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32"/>
          <p:cNvGrpSpPr/>
          <p:nvPr/>
        </p:nvGrpSpPr>
        <p:grpSpPr>
          <a:xfrm>
            <a:off x="2477718" y="3828664"/>
            <a:ext cx="386807" cy="386929"/>
            <a:chOff x="3902887" y="1687655"/>
            <a:chExt cx="397010" cy="397135"/>
          </a:xfrm>
        </p:grpSpPr>
        <p:sp>
          <p:nvSpPr>
            <p:cNvPr id="9101" name="Google Shape;9101;p13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132"/>
          <p:cNvGrpSpPr/>
          <p:nvPr/>
        </p:nvGrpSpPr>
        <p:grpSpPr>
          <a:xfrm>
            <a:off x="3515416" y="3828288"/>
            <a:ext cx="387681" cy="387681"/>
            <a:chOff x="4933458" y="1687279"/>
            <a:chExt cx="397907" cy="397907"/>
          </a:xfrm>
        </p:grpSpPr>
        <p:sp>
          <p:nvSpPr>
            <p:cNvPr id="9104" name="Google Shape;9104;p13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3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32"/>
          <p:cNvGrpSpPr/>
          <p:nvPr/>
        </p:nvGrpSpPr>
        <p:grpSpPr>
          <a:xfrm>
            <a:off x="6348367" y="3308537"/>
            <a:ext cx="387661" cy="387661"/>
            <a:chOff x="1379798" y="1723250"/>
            <a:chExt cx="397887" cy="397887"/>
          </a:xfrm>
        </p:grpSpPr>
        <p:sp>
          <p:nvSpPr>
            <p:cNvPr id="9107" name="Google Shape;9107;p13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3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3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3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132"/>
          <p:cNvGrpSpPr/>
          <p:nvPr/>
        </p:nvGrpSpPr>
        <p:grpSpPr>
          <a:xfrm>
            <a:off x="5286246" y="3308537"/>
            <a:ext cx="387681" cy="387661"/>
            <a:chOff x="266768" y="1721375"/>
            <a:chExt cx="397907" cy="397887"/>
          </a:xfrm>
        </p:grpSpPr>
        <p:sp>
          <p:nvSpPr>
            <p:cNvPr id="9112" name="Google Shape;9112;p1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32"/>
          <p:cNvGrpSpPr/>
          <p:nvPr/>
        </p:nvGrpSpPr>
        <p:grpSpPr>
          <a:xfrm>
            <a:off x="5817327" y="3308537"/>
            <a:ext cx="387641" cy="387661"/>
            <a:chOff x="864491" y="1723250"/>
            <a:chExt cx="397866" cy="397887"/>
          </a:xfrm>
        </p:grpSpPr>
        <p:sp>
          <p:nvSpPr>
            <p:cNvPr id="9115" name="Google Shape;9115;p1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13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9" name="Google Shape;9119;p132"/>
          <p:cNvGrpSpPr/>
          <p:nvPr/>
        </p:nvGrpSpPr>
        <p:grpSpPr>
          <a:xfrm>
            <a:off x="7411672" y="3308924"/>
            <a:ext cx="387539" cy="386888"/>
            <a:chOff x="2408992" y="1722875"/>
            <a:chExt cx="397761" cy="397093"/>
          </a:xfrm>
        </p:grpSpPr>
        <p:sp>
          <p:nvSpPr>
            <p:cNvPr id="9120" name="Google Shape;9120;p13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3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25"/>
        <p:cNvGrpSpPr/>
        <p:nvPr/>
      </p:nvGrpSpPr>
      <p:grpSpPr>
        <a:xfrm>
          <a:off x="0" y="0"/>
          <a:ext cx="0" cy="0"/>
          <a:chOff x="0" y="0"/>
          <a:chExt cx="0" cy="0"/>
        </a:xfrm>
      </p:grpSpPr>
      <p:pic>
        <p:nvPicPr>
          <p:cNvPr id="9126" name="Google Shape;9126;p13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2652250" y="838625"/>
            <a:ext cx="5667300" cy="10215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700" b="0">
                <a:solidFill>
                  <a:srgbClr val="000000"/>
                </a:solidFill>
                <a:latin typeface="Times New Roman"/>
                <a:ea typeface="Times New Roman"/>
                <a:cs typeface="Times New Roman"/>
                <a:sym typeface="Times New Roman"/>
              </a:rPr>
              <a:t>PROPOSED METHODOLOGY</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295" name="Google Shape;295;p42"/>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96" name="Google Shape;296;p42"/>
          <p:cNvSpPr txBox="1">
            <a:spLocks noGrp="1"/>
          </p:cNvSpPr>
          <p:nvPr>
            <p:ph type="subTitle" idx="1"/>
          </p:nvPr>
        </p:nvSpPr>
        <p:spPr>
          <a:xfrm>
            <a:off x="2437175" y="1434900"/>
            <a:ext cx="5667300" cy="31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The methodology for designing and implementing a food waste management system is iterative as the development team will revisit earlier steps as necessary based on feedback and changes in requirements.This  may include the following steps;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Requirement Gathering</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Analysis and planning</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Design and prototyping: </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Development and testing</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User acceptance testing</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Maintenance and support</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2624300" y="852600"/>
            <a:ext cx="5667300" cy="10215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900">
                <a:solidFill>
                  <a:srgbClr val="000000"/>
                </a:solidFill>
                <a:latin typeface="Times New Roman"/>
                <a:ea typeface="Times New Roman"/>
                <a:cs typeface="Times New Roman"/>
                <a:sym typeface="Times New Roman"/>
              </a:rPr>
              <a:t>SCOPE OF THE STUDY</a:t>
            </a:r>
            <a:endParaRPr sz="19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b="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300">
              <a:latin typeface="Times New Roman"/>
              <a:ea typeface="Times New Roman"/>
              <a:cs typeface="Times New Roman"/>
              <a:sym typeface="Times New Roman"/>
            </a:endParaRPr>
          </a:p>
        </p:txBody>
      </p:sp>
      <p:sp>
        <p:nvSpPr>
          <p:cNvPr id="302" name="Google Shape;302;p43"/>
          <p:cNvSpPr txBox="1">
            <a:spLocks noGrp="1"/>
          </p:cNvSpPr>
          <p:nvPr>
            <p:ph type="title" idx="2"/>
          </p:nvPr>
        </p:nvSpPr>
        <p:spPr>
          <a:xfrm>
            <a:off x="726650" y="705175"/>
            <a:ext cx="2238300" cy="17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03" name="Google Shape;303;p43"/>
          <p:cNvSpPr txBox="1">
            <a:spLocks noGrp="1"/>
          </p:cNvSpPr>
          <p:nvPr>
            <p:ph type="subTitle" idx="1"/>
          </p:nvPr>
        </p:nvSpPr>
        <p:spPr>
          <a:xfrm>
            <a:off x="2437175" y="1434900"/>
            <a:ext cx="5667300" cy="31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This refers to the extent and limitations of the project, including the specific focus of the study, the target audience and research objectives. It helps to ensure that the research is focused, feasible and relevant to the intended audience. The scope of this project includes;</a:t>
            </a: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 Food types</a:t>
            </a: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 Geographic scope:</a:t>
            </a: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 Technical scope</a:t>
            </a:r>
            <a:endParaRPr sz="17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-Business scope</a:t>
            </a:r>
            <a:endParaRPr sz="17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4"/>
          <p:cNvPicPr preferRelativeResize="0"/>
          <p:nvPr/>
        </p:nvPicPr>
        <p:blipFill rotWithShape="1">
          <a:blip r:embed="rId3">
            <a:alphaModFix/>
          </a:blip>
          <a:srcRect l="17885" r="17892"/>
          <a:stretch/>
        </p:blipFill>
        <p:spPr>
          <a:xfrm>
            <a:off x="4477325" y="320525"/>
            <a:ext cx="4666676" cy="5250000"/>
          </a:xfrm>
          <a:prstGeom prst="rect">
            <a:avLst/>
          </a:prstGeom>
          <a:noFill/>
          <a:ln>
            <a:noFill/>
          </a:ln>
        </p:spPr>
      </p:pic>
      <p:sp>
        <p:nvSpPr>
          <p:cNvPr id="309" name="Google Shape;309;p44"/>
          <p:cNvSpPr txBox="1">
            <a:spLocks noGrp="1"/>
          </p:cNvSpPr>
          <p:nvPr>
            <p:ph type="body" idx="1"/>
          </p:nvPr>
        </p:nvSpPr>
        <p:spPr>
          <a:xfrm>
            <a:off x="692050" y="892225"/>
            <a:ext cx="3090000" cy="11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CHAPTER 2</a:t>
            </a:r>
            <a:endParaRPr sz="2500" b="1"/>
          </a:p>
          <a:p>
            <a:pPr marL="0" lvl="0" indent="0" algn="l" rtl="0">
              <a:spcBef>
                <a:spcPts val="1600"/>
              </a:spcBef>
              <a:spcAft>
                <a:spcPts val="1600"/>
              </a:spcAft>
              <a:buNone/>
            </a:pPr>
            <a:r>
              <a:rPr lang="en" sz="3000" b="1"/>
              <a:t>LITERATURE REVIEW </a:t>
            </a:r>
            <a:endParaRPr sz="3000" b="1"/>
          </a:p>
        </p:txBody>
      </p:sp>
    </p:spTree>
  </p:cSld>
  <p:clrMapOvr>
    <a:masterClrMapping/>
  </p:clrMapOvr>
</p:sld>
</file>

<file path=ppt/theme/theme1.xml><?xml version="1.0" encoding="utf-8"?>
<a:theme xmlns:a="http://schemas.openxmlformats.org/drawingml/2006/main" name="Organic Food Pitch Deck by Slidesgo">
  <a:themeElements>
    <a:clrScheme name="Simple Light">
      <a:dk1>
        <a:srgbClr val="DBD4D1"/>
      </a:dk1>
      <a:lt1>
        <a:srgbClr val="FFFFFF"/>
      </a:lt1>
      <a:dk2>
        <a:srgbClr val="514138"/>
      </a:dk2>
      <a:lt2>
        <a:srgbClr val="BCB1AE"/>
      </a:lt2>
      <a:accent1>
        <a:srgbClr val="DBD4D1"/>
      </a:accent1>
      <a:accent2>
        <a:srgbClr val="FFFFFF"/>
      </a:accent2>
      <a:accent3>
        <a:srgbClr val="514138"/>
      </a:accent3>
      <a:accent4>
        <a:srgbClr val="BCB1AE"/>
      </a:accent4>
      <a:accent5>
        <a:srgbClr val="DBD4D1"/>
      </a:accent5>
      <a:accent6>
        <a:srgbClr val="BCB1AE"/>
      </a:accent6>
      <a:hlink>
        <a:srgbClr val="514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2850</Words>
  <Application>Microsoft Office PowerPoint</Application>
  <PresentationFormat>On-screen Show (16:9)</PresentationFormat>
  <Paragraphs>618</Paragraphs>
  <Slides>69</Slides>
  <Notes>69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69</vt:i4>
      </vt:variant>
    </vt:vector>
  </HeadingPairs>
  <TitlesOfParts>
    <vt:vector size="83" baseType="lpstr">
      <vt:lpstr>Inconsolata</vt:lpstr>
      <vt:lpstr>Proxima Nova Semibold</vt:lpstr>
      <vt:lpstr>Times New Roman</vt:lpstr>
      <vt:lpstr>Oswald</vt:lpstr>
      <vt:lpstr>Staatliches</vt:lpstr>
      <vt:lpstr>Calibri</vt:lpstr>
      <vt:lpstr>Proxima Nova</vt:lpstr>
      <vt:lpstr>Playfair Display</vt:lpstr>
      <vt:lpstr>Impact</vt:lpstr>
      <vt:lpstr>Amatic SC</vt:lpstr>
      <vt:lpstr>Arial</vt:lpstr>
      <vt:lpstr>Roboto Medium</vt:lpstr>
      <vt:lpstr>Organic Food Pitch Deck by Slidesgo</vt:lpstr>
      <vt:lpstr>Slidesgo Final Pages</vt:lpstr>
      <vt:lpstr>FOODAUC APP GROUP 18 </vt:lpstr>
      <vt:lpstr>AGENDA</vt:lpstr>
      <vt:lpstr>PowerPoint Presentation</vt:lpstr>
      <vt:lpstr>    01</vt:lpstr>
      <vt:lpstr>PROBLEM STATEMENT</vt:lpstr>
      <vt:lpstr>                OBJECTIVES OF THE STUDY   GENERAL OBJECTIVE </vt:lpstr>
      <vt:lpstr>PROPOSED METHODOLOGY </vt:lpstr>
      <vt:lpstr>SCOPE OF THE STUDY  </vt:lpstr>
      <vt:lpstr>PowerPoint Presentation</vt:lpstr>
      <vt:lpstr>    02</vt:lpstr>
      <vt:lpstr>    02</vt:lpstr>
      <vt:lpstr>    02</vt:lpstr>
      <vt:lpstr>    02</vt:lpstr>
      <vt:lpstr>    02</vt:lpstr>
      <vt:lpstr>    02</vt:lpstr>
      <vt:lpstr>    02</vt:lpstr>
      <vt:lpstr>    02</vt:lpstr>
      <vt:lpstr>PowerPoint Presentation</vt:lpstr>
      <vt:lpstr>  </vt:lpstr>
      <vt:lpstr> 3- ANALYSIS   </vt:lpstr>
      <vt:lpstr>   </vt:lpstr>
      <vt:lpstr>   </vt:lpstr>
      <vt:lpstr>   </vt:lpstr>
      <vt:lpstr>   </vt:lpstr>
      <vt:lpstr>   </vt:lpstr>
      <vt:lpstr>   </vt:lpstr>
      <vt:lpstr>   </vt:lpstr>
      <vt:lpstr>   </vt:lpstr>
      <vt:lpstr>   </vt:lpstr>
      <vt:lpstr>   </vt:lpstr>
      <vt:lpstr>   </vt:lpstr>
      <vt:lpstr>   </vt:lpstr>
      <vt:lpstr>   </vt:lpstr>
      <vt:lpstr>SCREENS: There are various screens in our system which includes  </vt:lpstr>
      <vt:lpstr>PowerPoint Presentation</vt:lpstr>
      <vt:lpstr>PowerPoint Presentation</vt:lpstr>
      <vt:lpstr>   </vt:lpstr>
      <vt:lpstr>   </vt:lpstr>
      <vt:lpstr>   </vt:lpstr>
      <vt:lpstr>   </vt:lpstr>
      <vt:lpstr>   </vt:lpstr>
      <vt:lpstr>   </vt:lpstr>
      <vt:lpstr>   </vt:lpstr>
      <vt:lpstr>PowerPoint Presentation</vt:lpstr>
      <vt:lpstr>   </vt:lpstr>
      <vt:lpstr>   </vt:lpstr>
      <vt:lpstr>   </vt:lpstr>
      <vt:lpstr>   </vt:lpstr>
      <vt:lpstr>   </vt:lpstr>
      <vt:lpstr>   </vt:lpstr>
      <vt:lpstr>PowerPoint Presentation</vt:lpstr>
      <vt:lpstr>   </vt:lpstr>
      <vt:lpstr>   </vt:lpstr>
      <vt:lpstr>   </vt:lpstr>
      <vt:lpstr>PROBLEMS</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FOODAUC APP GROUP 18 </dc:title>
  <cp:lastModifiedBy>Enembe Verine Ichumbei</cp:lastModifiedBy>
  <cp:revision>1</cp:revision>
  <dcterms:modified xsi:type="dcterms:W3CDTF">2023-06-18T21:47:00Z</dcterms:modified>
</cp:coreProperties>
</file>